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684" r:id="rId5"/>
  </p:sldMasterIdLst>
  <p:notesMasterIdLst>
    <p:notesMasterId r:id="rId18"/>
  </p:notesMasterIdLst>
  <p:handoutMasterIdLst>
    <p:handoutMasterId r:id="rId19"/>
  </p:handoutMasterIdLst>
  <p:sldIdLst>
    <p:sldId id="513" r:id="rId6"/>
    <p:sldId id="256" r:id="rId7"/>
    <p:sldId id="258" r:id="rId8"/>
    <p:sldId id="522" r:id="rId9"/>
    <p:sldId id="259" r:id="rId10"/>
    <p:sldId id="493" r:id="rId11"/>
    <p:sldId id="511" r:id="rId12"/>
    <p:sldId id="532" r:id="rId13"/>
    <p:sldId id="525" r:id="rId14"/>
    <p:sldId id="510" r:id="rId15"/>
    <p:sldId id="530" r:id="rId16"/>
    <p:sldId id="521" r:id="rId17"/>
  </p:sldIdLst>
  <p:sldSz cx="18288000" cy="10287000"/>
  <p:notesSz cx="6858000" cy="9144000"/>
  <p:embeddedFontLst>
    <p:embeddedFont>
      <p:font typeface="Roboto" panose="02000000000000000000" pitchFamily="2" charset="0"/>
      <p:regular r:id="rId20"/>
      <p:bold r:id="rId21"/>
      <p:italic r:id="rId22"/>
      <p:boldItalic r:id="rId23"/>
    </p:embeddedFont>
    <p:embeddedFont>
      <p:font typeface="Rockwell" panose="02060603020205020403" pitchFamily="18" charset="0"/>
      <p:regular r:id="rId24"/>
      <p:bold r:id="rId25"/>
      <p:italic r:id="rId26"/>
      <p:boldItalic r:id="rId27"/>
    </p:embeddedFont>
    <p:embeddedFont>
      <p:font typeface="Tahoma" panose="020B0604030504040204" pitchFamily="34" charset="0"/>
      <p:regular r:id="rId28"/>
      <p:bold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64D4F5-588A-E41A-E0D2-DC1585D6D589}" name="Damien Tierney" initials="DT" userId="S::damientierney@onzeauto.com::c0276492-8424-498b-8fbc-738954fa71b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D9161"/>
    <a:srgbClr val="3E9162"/>
    <a:srgbClr val="275D3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81EFE4-062C-411C-8F76-BA07D80AC03B}" v="102" dt="2026-05-21T13:06:59.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07" autoAdjust="0"/>
    <p:restoredTop sz="90680" autoAdjust="0"/>
  </p:normalViewPr>
  <p:slideViewPr>
    <p:cSldViewPr>
      <p:cViewPr varScale="1">
        <p:scale>
          <a:sx n="67" d="100"/>
          <a:sy n="67" d="100"/>
        </p:scale>
        <p:origin x="342"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35" Type="http://schemas.microsoft.com/office/2015/10/relationships/revisionInfo" Target="revisionInfo.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nk Hakken" userId="17130f8b-8257-4705-8598-7d66e24b0c7e" providerId="ADAL" clId="{8F03BD11-148F-42A4-9690-AD3B697363ED}"/>
    <pc:docChg chg="undo custSel addSld delSld modSld sldOrd">
      <pc:chgData name="Henk Hakken" userId="17130f8b-8257-4705-8598-7d66e24b0c7e" providerId="ADAL" clId="{8F03BD11-148F-42A4-9690-AD3B697363ED}" dt="2026-05-21T13:08:12.370" v="802" actId="1035"/>
      <pc:docMkLst>
        <pc:docMk/>
      </pc:docMkLst>
      <pc:sldChg chg="addSp delSp modSp mod ord">
        <pc:chgData name="Henk Hakken" userId="17130f8b-8257-4705-8598-7d66e24b0c7e" providerId="ADAL" clId="{8F03BD11-148F-42A4-9690-AD3B697363ED}" dt="2026-05-21T13:08:12.370" v="802" actId="1035"/>
        <pc:sldMkLst>
          <pc:docMk/>
          <pc:sldMk cId="0" sldId="256"/>
        </pc:sldMkLst>
        <pc:spChg chg="mod">
          <ac:chgData name="Henk Hakken" userId="17130f8b-8257-4705-8598-7d66e24b0c7e" providerId="ADAL" clId="{8F03BD11-148F-42A4-9690-AD3B697363ED}" dt="2026-05-21T12:42:31.113" v="536" actId="6549"/>
          <ac:spMkLst>
            <pc:docMk/>
            <pc:sldMk cId="0" sldId="256"/>
            <ac:spMk id="8" creationId="{21317A5B-8E8F-425F-7A3B-15D78138CC32}"/>
          </ac:spMkLst>
        </pc:spChg>
        <pc:spChg chg="mod">
          <ac:chgData name="Henk Hakken" userId="17130f8b-8257-4705-8598-7d66e24b0c7e" providerId="ADAL" clId="{8F03BD11-148F-42A4-9690-AD3B697363ED}" dt="2026-05-21T13:08:12.370" v="802" actId="1035"/>
          <ac:spMkLst>
            <pc:docMk/>
            <pc:sldMk cId="0" sldId="256"/>
            <ac:spMk id="23" creationId="{DD096F6E-F9BE-0247-A550-5BACA8EAAD34}"/>
          </ac:spMkLst>
        </pc:spChg>
        <pc:picChg chg="add mod">
          <ac:chgData name="Henk Hakken" userId="17130f8b-8257-4705-8598-7d66e24b0c7e" providerId="ADAL" clId="{8F03BD11-148F-42A4-9690-AD3B697363ED}" dt="2026-05-21T12:36:39.143" v="523"/>
          <ac:picMkLst>
            <pc:docMk/>
            <pc:sldMk cId="0" sldId="256"/>
            <ac:picMk id="2" creationId="{76F0321D-D962-8ADF-B094-78A7EDD25B4D}"/>
          </ac:picMkLst>
        </pc:picChg>
        <pc:picChg chg="add mod">
          <ac:chgData name="Henk Hakken" userId="17130f8b-8257-4705-8598-7d66e24b0c7e" providerId="ADAL" clId="{8F03BD11-148F-42A4-9690-AD3B697363ED}" dt="2026-05-21T13:02:15.313" v="743"/>
          <ac:picMkLst>
            <pc:docMk/>
            <pc:sldMk cId="0" sldId="256"/>
            <ac:picMk id="3" creationId="{B038C99B-719B-2821-CC0D-E8E675FB48F1}"/>
          </ac:picMkLst>
        </pc:picChg>
        <pc:picChg chg="del">
          <ac:chgData name="Henk Hakken" userId="17130f8b-8257-4705-8598-7d66e24b0c7e" providerId="ADAL" clId="{8F03BD11-148F-42A4-9690-AD3B697363ED}" dt="2026-05-21T13:02:14.910" v="742" actId="478"/>
          <ac:picMkLst>
            <pc:docMk/>
            <pc:sldMk cId="0" sldId="256"/>
            <ac:picMk id="9" creationId="{47C89542-E93E-EDBF-26E6-4FAADEC635E3}"/>
          </ac:picMkLst>
        </pc:picChg>
        <pc:picChg chg="mod">
          <ac:chgData name="Henk Hakken" userId="17130f8b-8257-4705-8598-7d66e24b0c7e" providerId="ADAL" clId="{8F03BD11-148F-42A4-9690-AD3B697363ED}" dt="2026-05-21T13:07:15.543" v="792" actId="1035"/>
          <ac:picMkLst>
            <pc:docMk/>
            <pc:sldMk cId="0" sldId="256"/>
            <ac:picMk id="10" creationId="{6504DF84-19E0-8169-1CCD-0A76C9CA25E1}"/>
          </ac:picMkLst>
        </pc:picChg>
        <pc:picChg chg="add del mod">
          <ac:chgData name="Henk Hakken" userId="17130f8b-8257-4705-8598-7d66e24b0c7e" providerId="ADAL" clId="{8F03BD11-148F-42A4-9690-AD3B697363ED}" dt="2026-05-21T12:35:43.769" v="522" actId="478"/>
          <ac:picMkLst>
            <pc:docMk/>
            <pc:sldMk cId="0" sldId="256"/>
            <ac:picMk id="11" creationId="{4CDE0ACC-F665-CA75-63C0-DEAE393F61AD}"/>
          </ac:picMkLst>
        </pc:picChg>
      </pc:sldChg>
      <pc:sldChg chg="addSp delSp modSp mod">
        <pc:chgData name="Henk Hakken" userId="17130f8b-8257-4705-8598-7d66e24b0c7e" providerId="ADAL" clId="{8F03BD11-148F-42A4-9690-AD3B697363ED}" dt="2026-05-21T13:02:38.045" v="757" actId="1076"/>
        <pc:sldMkLst>
          <pc:docMk/>
          <pc:sldMk cId="0" sldId="258"/>
        </pc:sldMkLst>
        <pc:spChg chg="mod">
          <ac:chgData name="Henk Hakken" userId="17130f8b-8257-4705-8598-7d66e24b0c7e" providerId="ADAL" clId="{8F03BD11-148F-42A4-9690-AD3B697363ED}" dt="2026-05-21T13:02:27.479" v="755" actId="1036"/>
          <ac:spMkLst>
            <pc:docMk/>
            <pc:sldMk cId="0" sldId="258"/>
            <ac:spMk id="2" creationId="{00000000-0000-0000-0000-000000000000}"/>
          </ac:spMkLst>
        </pc:spChg>
        <pc:picChg chg="add mod modCrop">
          <ac:chgData name="Henk Hakken" userId="17130f8b-8257-4705-8598-7d66e24b0c7e" providerId="ADAL" clId="{8F03BD11-148F-42A4-9690-AD3B697363ED}" dt="2026-05-21T13:02:38.045" v="757" actId="1076"/>
          <ac:picMkLst>
            <pc:docMk/>
            <pc:sldMk cId="0" sldId="258"/>
            <ac:picMk id="3" creationId="{B5155E19-2735-2FE3-2135-C6F7736349A3}"/>
          </ac:picMkLst>
        </pc:picChg>
        <pc:picChg chg="del">
          <ac:chgData name="Henk Hakken" userId="17130f8b-8257-4705-8598-7d66e24b0c7e" providerId="ADAL" clId="{8F03BD11-148F-42A4-9690-AD3B697363ED}" dt="2026-05-21T12:42:45.061" v="537" actId="478"/>
          <ac:picMkLst>
            <pc:docMk/>
            <pc:sldMk cId="0" sldId="258"/>
            <ac:picMk id="4" creationId="{B842CDE6-7C0D-EC5A-11BD-A0A5A6D1FB24}"/>
          </ac:picMkLst>
        </pc:picChg>
        <pc:picChg chg="add del mod">
          <ac:chgData name="Henk Hakken" userId="17130f8b-8257-4705-8598-7d66e24b0c7e" providerId="ADAL" clId="{8F03BD11-148F-42A4-9690-AD3B697363ED}" dt="2026-05-21T13:02:18.969" v="744" actId="478"/>
          <ac:picMkLst>
            <pc:docMk/>
            <pc:sldMk cId="0" sldId="258"/>
            <ac:picMk id="5" creationId="{881C7A11-E756-4FB8-5D06-5F69A999E219}"/>
          </ac:picMkLst>
        </pc:picChg>
        <pc:picChg chg="add mod">
          <ac:chgData name="Henk Hakken" userId="17130f8b-8257-4705-8598-7d66e24b0c7e" providerId="ADAL" clId="{8F03BD11-148F-42A4-9690-AD3B697363ED}" dt="2026-05-21T13:02:19.315" v="745"/>
          <ac:picMkLst>
            <pc:docMk/>
            <pc:sldMk cId="0" sldId="258"/>
            <ac:picMk id="6" creationId="{5F9B1B1D-EF75-2DFF-898B-0A7ACACE3C13}"/>
          </ac:picMkLst>
        </pc:picChg>
      </pc:sldChg>
      <pc:sldChg chg="addSp delSp modSp mod">
        <pc:chgData name="Henk Hakken" userId="17130f8b-8257-4705-8598-7d66e24b0c7e" providerId="ADAL" clId="{8F03BD11-148F-42A4-9690-AD3B697363ED}" dt="2026-05-21T13:02:56.056" v="764" actId="1036"/>
        <pc:sldMkLst>
          <pc:docMk/>
          <pc:sldMk cId="0" sldId="259"/>
        </pc:sldMkLst>
        <pc:spChg chg="mod">
          <ac:chgData name="Henk Hakken" userId="17130f8b-8257-4705-8598-7d66e24b0c7e" providerId="ADAL" clId="{8F03BD11-148F-42A4-9690-AD3B697363ED}" dt="2026-05-21T12:56:50.869" v="657" actId="1036"/>
          <ac:spMkLst>
            <pc:docMk/>
            <pc:sldMk cId="0" sldId="259"/>
            <ac:spMk id="12" creationId="{00000000-0000-0000-0000-000000000000}"/>
          </ac:spMkLst>
        </pc:spChg>
        <pc:spChg chg="mod">
          <ac:chgData name="Henk Hakken" userId="17130f8b-8257-4705-8598-7d66e24b0c7e" providerId="ADAL" clId="{8F03BD11-148F-42A4-9690-AD3B697363ED}" dt="2026-05-21T12:56:50.869" v="657" actId="1036"/>
          <ac:spMkLst>
            <pc:docMk/>
            <pc:sldMk cId="0" sldId="259"/>
            <ac:spMk id="13" creationId="{00000000-0000-0000-0000-000000000000}"/>
          </ac:spMkLst>
        </pc:spChg>
        <pc:grpChg chg="mod">
          <ac:chgData name="Henk Hakken" userId="17130f8b-8257-4705-8598-7d66e24b0c7e" providerId="ADAL" clId="{8F03BD11-148F-42A4-9690-AD3B697363ED}" dt="2026-05-21T13:02:56.056" v="764" actId="1036"/>
          <ac:grpSpMkLst>
            <pc:docMk/>
            <pc:sldMk cId="0" sldId="259"/>
            <ac:grpSpMk id="25" creationId="{E5883AB9-6FEB-A747-A564-2AAEEFBB5B96}"/>
          </ac:grpSpMkLst>
        </pc:grpChg>
        <pc:picChg chg="del">
          <ac:chgData name="Henk Hakken" userId="17130f8b-8257-4705-8598-7d66e24b0c7e" providerId="ADAL" clId="{8F03BD11-148F-42A4-9690-AD3B697363ED}" dt="2026-05-21T12:43:44.629" v="542" actId="478"/>
          <ac:picMkLst>
            <pc:docMk/>
            <pc:sldMk cId="0" sldId="259"/>
            <ac:picMk id="9" creationId="{CBA19105-AF6B-7E82-DD4B-449704441052}"/>
          </ac:picMkLst>
        </pc:picChg>
        <pc:picChg chg="del">
          <ac:chgData name="Henk Hakken" userId="17130f8b-8257-4705-8598-7d66e24b0c7e" providerId="ADAL" clId="{8F03BD11-148F-42A4-9690-AD3B697363ED}" dt="2026-05-21T12:43:33.400" v="541" actId="478"/>
          <ac:picMkLst>
            <pc:docMk/>
            <pc:sldMk cId="0" sldId="259"/>
            <ac:picMk id="10" creationId="{2B70F4DC-8072-C13F-9729-3FC20D2679C2}"/>
          </ac:picMkLst>
        </pc:picChg>
        <pc:picChg chg="add mod">
          <ac:chgData name="Henk Hakken" userId="17130f8b-8257-4705-8598-7d66e24b0c7e" providerId="ADAL" clId="{8F03BD11-148F-42A4-9690-AD3B697363ED}" dt="2026-05-21T12:56:50.869" v="657" actId="1036"/>
          <ac:picMkLst>
            <pc:docMk/>
            <pc:sldMk cId="0" sldId="259"/>
            <ac:picMk id="11" creationId="{FF70B3BF-CEB8-CC12-41ED-09DA3FE39638}"/>
          </ac:picMkLst>
        </pc:picChg>
        <pc:picChg chg="add del mod">
          <ac:chgData name="Henk Hakken" userId="17130f8b-8257-4705-8598-7d66e24b0c7e" providerId="ADAL" clId="{8F03BD11-148F-42A4-9690-AD3B697363ED}" dt="2026-05-21T13:02:47.960" v="760" actId="478"/>
          <ac:picMkLst>
            <pc:docMk/>
            <pc:sldMk cId="0" sldId="259"/>
            <ac:picMk id="20" creationId="{D3EA3840-45B5-CF54-79E3-AA954283F7BB}"/>
          </ac:picMkLst>
        </pc:picChg>
        <pc:picChg chg="add mod">
          <ac:chgData name="Henk Hakken" userId="17130f8b-8257-4705-8598-7d66e24b0c7e" providerId="ADAL" clId="{8F03BD11-148F-42A4-9690-AD3B697363ED}" dt="2026-05-21T13:02:48.323" v="761"/>
          <ac:picMkLst>
            <pc:docMk/>
            <pc:sldMk cId="0" sldId="259"/>
            <ac:picMk id="26" creationId="{C5BC6B46-6DBC-CE54-46C7-924FE1F63A42}"/>
          </ac:picMkLst>
        </pc:picChg>
      </pc:sldChg>
      <pc:sldChg chg="delSp del mod">
        <pc:chgData name="Henk Hakken" userId="17130f8b-8257-4705-8598-7d66e24b0c7e" providerId="ADAL" clId="{8F03BD11-148F-42A4-9690-AD3B697363ED}" dt="2026-05-21T12:59:14.627" v="728" actId="47"/>
        <pc:sldMkLst>
          <pc:docMk/>
          <pc:sldMk cId="0" sldId="266"/>
        </pc:sldMkLst>
        <pc:picChg chg="del">
          <ac:chgData name="Henk Hakken" userId="17130f8b-8257-4705-8598-7d66e24b0c7e" providerId="ADAL" clId="{8F03BD11-148F-42A4-9690-AD3B697363ED}" dt="2026-05-21T12:49:54.638" v="563" actId="478"/>
          <ac:picMkLst>
            <pc:docMk/>
            <pc:sldMk cId="0" sldId="266"/>
            <ac:picMk id="3" creationId="{0285AFBD-6CBD-5B78-0B23-07ECDFCF96D4}"/>
          </ac:picMkLst>
        </pc:picChg>
      </pc:sldChg>
      <pc:sldChg chg="delSp del mod">
        <pc:chgData name="Henk Hakken" userId="17130f8b-8257-4705-8598-7d66e24b0c7e" providerId="ADAL" clId="{8F03BD11-148F-42A4-9690-AD3B697363ED}" dt="2026-05-21T12:49:48.033" v="562" actId="47"/>
        <pc:sldMkLst>
          <pc:docMk/>
          <pc:sldMk cId="0" sldId="271"/>
        </pc:sldMkLst>
        <pc:picChg chg="del">
          <ac:chgData name="Henk Hakken" userId="17130f8b-8257-4705-8598-7d66e24b0c7e" providerId="ADAL" clId="{8F03BD11-148F-42A4-9690-AD3B697363ED}" dt="2026-05-21T12:49:37.351" v="561" actId="478"/>
          <ac:picMkLst>
            <pc:docMk/>
            <pc:sldMk cId="0" sldId="271"/>
            <ac:picMk id="10" creationId="{84A6F370-D873-26C4-7CA3-96EC11F0E908}"/>
          </ac:picMkLst>
        </pc:picChg>
      </pc:sldChg>
      <pc:sldChg chg="delSp del mod">
        <pc:chgData name="Henk Hakken" userId="17130f8b-8257-4705-8598-7d66e24b0c7e" providerId="ADAL" clId="{8F03BD11-148F-42A4-9690-AD3B697363ED}" dt="2026-05-21T13:00:40.692" v="730" actId="47"/>
        <pc:sldMkLst>
          <pc:docMk/>
          <pc:sldMk cId="3042008101" sldId="482"/>
        </pc:sldMkLst>
        <pc:picChg chg="del">
          <ac:chgData name="Henk Hakken" userId="17130f8b-8257-4705-8598-7d66e24b0c7e" providerId="ADAL" clId="{8F03BD11-148F-42A4-9690-AD3B697363ED}" dt="2026-05-21T12:50:09.529" v="564" actId="478"/>
          <ac:picMkLst>
            <pc:docMk/>
            <pc:sldMk cId="3042008101" sldId="482"/>
            <ac:picMk id="2" creationId="{34B74696-4484-8D81-1D5D-41246DB8ACC6}"/>
          </ac:picMkLst>
        </pc:picChg>
      </pc:sldChg>
      <pc:sldChg chg="addSp delSp modSp mod">
        <pc:chgData name="Henk Hakken" userId="17130f8b-8257-4705-8598-7d66e24b0c7e" providerId="ADAL" clId="{8F03BD11-148F-42A4-9690-AD3B697363ED}" dt="2026-05-21T13:03:20.694" v="768" actId="1036"/>
        <pc:sldMkLst>
          <pc:docMk/>
          <pc:sldMk cId="3959898366" sldId="493"/>
        </pc:sldMkLst>
        <pc:spChg chg="mod">
          <ac:chgData name="Henk Hakken" userId="17130f8b-8257-4705-8598-7d66e24b0c7e" providerId="ADAL" clId="{8F03BD11-148F-42A4-9690-AD3B697363ED}" dt="2026-05-21T13:03:20.694" v="768" actId="1036"/>
          <ac:spMkLst>
            <pc:docMk/>
            <pc:sldMk cId="3959898366" sldId="493"/>
            <ac:spMk id="2" creationId="{5DA883DF-F2A9-9713-372C-90DFBA4CE50C}"/>
          </ac:spMkLst>
        </pc:spChg>
        <pc:picChg chg="add del">
          <ac:chgData name="Henk Hakken" userId="17130f8b-8257-4705-8598-7d66e24b0c7e" providerId="ADAL" clId="{8F03BD11-148F-42A4-9690-AD3B697363ED}" dt="2026-05-21T12:57:41.292" v="669" actId="478"/>
          <ac:picMkLst>
            <pc:docMk/>
            <pc:sldMk cId="3959898366" sldId="493"/>
            <ac:picMk id="4" creationId="{1C9CBC87-8C67-4662-D44C-5CB1602987F5}"/>
          </ac:picMkLst>
        </pc:picChg>
        <pc:picChg chg="add del mod">
          <ac:chgData name="Henk Hakken" userId="17130f8b-8257-4705-8598-7d66e24b0c7e" providerId="ADAL" clId="{8F03BD11-148F-42A4-9690-AD3B697363ED}" dt="2026-05-21T13:03:04.745" v="765" actId="478"/>
          <ac:picMkLst>
            <pc:docMk/>
            <pc:sldMk cId="3959898366" sldId="493"/>
            <ac:picMk id="6" creationId="{6CBB0389-24EA-2A97-DF07-C06CD83CE425}"/>
          </ac:picMkLst>
        </pc:picChg>
        <pc:picChg chg="add mod">
          <ac:chgData name="Henk Hakken" userId="17130f8b-8257-4705-8598-7d66e24b0c7e" providerId="ADAL" clId="{8F03BD11-148F-42A4-9690-AD3B697363ED}" dt="2026-05-21T13:03:05.044" v="766"/>
          <ac:picMkLst>
            <pc:docMk/>
            <pc:sldMk cId="3959898366" sldId="493"/>
            <ac:picMk id="7" creationId="{6690FA8F-5A1B-13FE-46AD-891277174B69}"/>
          </ac:picMkLst>
        </pc:picChg>
      </pc:sldChg>
      <pc:sldChg chg="addSp modSp add mod setBg">
        <pc:chgData name="Henk Hakken" userId="17130f8b-8257-4705-8598-7d66e24b0c7e" providerId="ADAL" clId="{8F03BD11-148F-42A4-9690-AD3B697363ED}" dt="2026-05-21T13:04:21.987" v="782"/>
        <pc:sldMkLst>
          <pc:docMk/>
          <pc:sldMk cId="0" sldId="510"/>
        </pc:sldMkLst>
        <pc:spChg chg="mod">
          <ac:chgData name="Henk Hakken" userId="17130f8b-8257-4705-8598-7d66e24b0c7e" providerId="ADAL" clId="{8F03BD11-148F-42A4-9690-AD3B697363ED}" dt="2026-05-21T13:00:53.606" v="737" actId="20577"/>
          <ac:spMkLst>
            <pc:docMk/>
            <pc:sldMk cId="0" sldId="510"/>
            <ac:spMk id="6" creationId="{00000000-0000-0000-0000-000000000000}"/>
          </ac:spMkLst>
        </pc:spChg>
        <pc:spChg chg="mod">
          <ac:chgData name="Henk Hakken" userId="17130f8b-8257-4705-8598-7d66e24b0c7e" providerId="ADAL" clId="{8F03BD11-148F-42A4-9690-AD3B697363ED}" dt="2026-05-21T13:01:00.228" v="738" actId="20577"/>
          <ac:spMkLst>
            <pc:docMk/>
            <pc:sldMk cId="0" sldId="510"/>
            <ac:spMk id="16" creationId="{00000000-0000-0000-0000-000000000000}"/>
          </ac:spMkLst>
        </pc:spChg>
        <pc:picChg chg="add mod">
          <ac:chgData name="Henk Hakken" userId="17130f8b-8257-4705-8598-7d66e24b0c7e" providerId="ADAL" clId="{8F03BD11-148F-42A4-9690-AD3B697363ED}" dt="2026-05-21T13:04:21.987" v="782"/>
          <ac:picMkLst>
            <pc:docMk/>
            <pc:sldMk cId="0" sldId="510"/>
            <ac:picMk id="24" creationId="{1545CD35-A817-FDAE-2637-BD9594B43601}"/>
          </ac:picMkLst>
        </pc:picChg>
      </pc:sldChg>
      <pc:sldChg chg="addSp modSp add del mod modAnim">
        <pc:chgData name="Henk Hakken" userId="17130f8b-8257-4705-8598-7d66e24b0c7e" providerId="ADAL" clId="{8F03BD11-148F-42A4-9690-AD3B697363ED}" dt="2026-05-21T13:03:46.615" v="777" actId="1035"/>
        <pc:sldMkLst>
          <pc:docMk/>
          <pc:sldMk cId="0" sldId="511"/>
        </pc:sldMkLst>
        <pc:spChg chg="mod">
          <ac:chgData name="Henk Hakken" userId="17130f8b-8257-4705-8598-7d66e24b0c7e" providerId="ADAL" clId="{8F03BD11-148F-42A4-9690-AD3B697363ED}" dt="2026-05-21T12:58:16.455" v="727" actId="20577"/>
          <ac:spMkLst>
            <pc:docMk/>
            <pc:sldMk cId="0" sldId="511"/>
            <ac:spMk id="21" creationId="{00000000-0000-0000-0000-000000000000}"/>
          </ac:spMkLst>
        </pc:spChg>
        <pc:spChg chg="mod">
          <ac:chgData name="Henk Hakken" userId="17130f8b-8257-4705-8598-7d66e24b0c7e" providerId="ADAL" clId="{8F03BD11-148F-42A4-9690-AD3B697363ED}" dt="2026-05-21T13:03:36.521" v="770" actId="1076"/>
          <ac:spMkLst>
            <pc:docMk/>
            <pc:sldMk cId="0" sldId="511"/>
            <ac:spMk id="39" creationId="{16A3E391-EE34-2B4E-98E6-D7C4306B6A0B}"/>
          </ac:spMkLst>
        </pc:spChg>
        <pc:grpChg chg="mod">
          <ac:chgData name="Henk Hakken" userId="17130f8b-8257-4705-8598-7d66e24b0c7e" providerId="ADAL" clId="{8F03BD11-148F-42A4-9690-AD3B697363ED}" dt="2026-05-21T13:03:46.615" v="777" actId="1035"/>
          <ac:grpSpMkLst>
            <pc:docMk/>
            <pc:sldMk cId="0" sldId="511"/>
            <ac:grpSpMk id="8" creationId="{8AA78015-3EC4-5804-93E0-3A8033394811}"/>
          </ac:grpSpMkLst>
        </pc:grpChg>
        <pc:grpChg chg="mod">
          <ac:chgData name="Henk Hakken" userId="17130f8b-8257-4705-8598-7d66e24b0c7e" providerId="ADAL" clId="{8F03BD11-148F-42A4-9690-AD3B697363ED}" dt="2026-05-21T13:03:46.615" v="777" actId="1035"/>
          <ac:grpSpMkLst>
            <pc:docMk/>
            <pc:sldMk cId="0" sldId="511"/>
            <ac:grpSpMk id="24" creationId="{C74EA379-BFCB-872B-EB6B-F09CBEEA9016}"/>
          </ac:grpSpMkLst>
        </pc:grpChg>
        <pc:grpChg chg="mod">
          <ac:chgData name="Henk Hakken" userId="17130f8b-8257-4705-8598-7d66e24b0c7e" providerId="ADAL" clId="{8F03BD11-148F-42A4-9690-AD3B697363ED}" dt="2026-05-21T13:03:46.615" v="777" actId="1035"/>
          <ac:grpSpMkLst>
            <pc:docMk/>
            <pc:sldMk cId="0" sldId="511"/>
            <ac:grpSpMk id="29" creationId="{977C4C06-729D-92BA-78E4-52348E51C1B0}"/>
          </ac:grpSpMkLst>
        </pc:grpChg>
        <pc:grpChg chg="mod">
          <ac:chgData name="Henk Hakken" userId="17130f8b-8257-4705-8598-7d66e24b0c7e" providerId="ADAL" clId="{8F03BD11-148F-42A4-9690-AD3B697363ED}" dt="2026-05-21T13:03:46.615" v="777" actId="1035"/>
          <ac:grpSpMkLst>
            <pc:docMk/>
            <pc:sldMk cId="0" sldId="511"/>
            <ac:grpSpMk id="34" creationId="{39999416-9A1B-6049-A854-F5C6FD2F7984}"/>
          </ac:grpSpMkLst>
        </pc:grpChg>
        <pc:picChg chg="add mod">
          <ac:chgData name="Henk Hakken" userId="17130f8b-8257-4705-8598-7d66e24b0c7e" providerId="ADAL" clId="{8F03BD11-148F-42A4-9690-AD3B697363ED}" dt="2026-05-21T13:03:07.379" v="767"/>
          <ac:picMkLst>
            <pc:docMk/>
            <pc:sldMk cId="0" sldId="511"/>
            <ac:picMk id="3" creationId="{EBD1FA40-BE80-543C-8E47-BD3EB09CE230}"/>
          </ac:picMkLst>
        </pc:picChg>
      </pc:sldChg>
      <pc:sldChg chg="addSp delSp modSp add mod">
        <pc:chgData name="Henk Hakken" userId="17130f8b-8257-4705-8598-7d66e24b0c7e" providerId="ADAL" clId="{8F03BD11-148F-42A4-9690-AD3B697363ED}" dt="2026-05-21T13:02:01.589" v="741" actId="14100"/>
        <pc:sldMkLst>
          <pc:docMk/>
          <pc:sldMk cId="0" sldId="513"/>
        </pc:sldMkLst>
        <pc:picChg chg="del">
          <ac:chgData name="Henk Hakken" userId="17130f8b-8257-4705-8598-7d66e24b0c7e" providerId="ADAL" clId="{8F03BD11-148F-42A4-9690-AD3B697363ED}" dt="2026-05-21T12:41:58.727" v="531" actId="478"/>
          <ac:picMkLst>
            <pc:docMk/>
            <pc:sldMk cId="0" sldId="513"/>
            <ac:picMk id="4" creationId="{418A397F-9022-1D8C-ACA9-BA1B64D705DE}"/>
          </ac:picMkLst>
        </pc:picChg>
        <pc:picChg chg="add del mod">
          <ac:chgData name="Henk Hakken" userId="17130f8b-8257-4705-8598-7d66e24b0c7e" providerId="ADAL" clId="{8F03BD11-148F-42A4-9690-AD3B697363ED}" dt="2026-05-21T12:46:33.126" v="553" actId="478"/>
          <ac:picMkLst>
            <pc:docMk/>
            <pc:sldMk cId="0" sldId="513"/>
            <ac:picMk id="6" creationId="{BB5BCF25-B3FE-A7EB-8426-063C690D4F74}"/>
          </ac:picMkLst>
        </pc:picChg>
        <pc:picChg chg="add mod modCrop">
          <ac:chgData name="Henk Hakken" userId="17130f8b-8257-4705-8598-7d66e24b0c7e" providerId="ADAL" clId="{8F03BD11-148F-42A4-9690-AD3B697363ED}" dt="2026-05-21T12:46:29.174" v="552" actId="1076"/>
          <ac:picMkLst>
            <pc:docMk/>
            <pc:sldMk cId="0" sldId="513"/>
            <ac:picMk id="10" creationId="{30B19CA0-A926-31FB-10F2-E87CEA084FE2}"/>
          </ac:picMkLst>
        </pc:picChg>
        <pc:picChg chg="add mod">
          <ac:chgData name="Henk Hakken" userId="17130f8b-8257-4705-8598-7d66e24b0c7e" providerId="ADAL" clId="{8F03BD11-148F-42A4-9690-AD3B697363ED}" dt="2026-05-21T13:02:01.589" v="741" actId="14100"/>
          <ac:picMkLst>
            <pc:docMk/>
            <pc:sldMk cId="0" sldId="513"/>
            <ac:picMk id="11" creationId="{4F396032-8E43-DF20-FD0E-821FD57A230A}"/>
          </ac:picMkLst>
        </pc:picChg>
      </pc:sldChg>
      <pc:sldChg chg="addSp delSp modSp mod">
        <pc:chgData name="Henk Hakken" userId="17130f8b-8257-4705-8598-7d66e24b0c7e" providerId="ADAL" clId="{8F03BD11-148F-42A4-9690-AD3B697363ED}" dt="2026-05-21T13:04:43.294" v="786" actId="478"/>
        <pc:sldMkLst>
          <pc:docMk/>
          <pc:sldMk cId="3877930623" sldId="521"/>
        </pc:sldMkLst>
        <pc:picChg chg="del">
          <ac:chgData name="Henk Hakken" userId="17130f8b-8257-4705-8598-7d66e24b0c7e" providerId="ADAL" clId="{8F03BD11-148F-42A4-9690-AD3B697363ED}" dt="2026-05-21T12:50:21.174" v="565" actId="478"/>
          <ac:picMkLst>
            <pc:docMk/>
            <pc:sldMk cId="3877930623" sldId="521"/>
            <ac:picMk id="2" creationId="{CC7BF311-A8B1-CC30-7499-5E33F946DD31}"/>
          </ac:picMkLst>
        </pc:picChg>
        <pc:picChg chg="del">
          <ac:chgData name="Henk Hakken" userId="17130f8b-8257-4705-8598-7d66e24b0c7e" providerId="ADAL" clId="{8F03BD11-148F-42A4-9690-AD3B697363ED}" dt="2026-05-21T13:04:29.139" v="783" actId="478"/>
          <ac:picMkLst>
            <pc:docMk/>
            <pc:sldMk cId="3877930623" sldId="521"/>
            <ac:picMk id="5" creationId="{33C6843B-433F-1F87-6337-131AB6A69490}"/>
          </ac:picMkLst>
        </pc:picChg>
        <pc:picChg chg="add mod">
          <ac:chgData name="Henk Hakken" userId="17130f8b-8257-4705-8598-7d66e24b0c7e" providerId="ADAL" clId="{8F03BD11-148F-42A4-9690-AD3B697363ED}" dt="2026-05-21T13:04:40.813" v="785" actId="1076"/>
          <ac:picMkLst>
            <pc:docMk/>
            <pc:sldMk cId="3877930623" sldId="521"/>
            <ac:picMk id="6" creationId="{81B50F46-9E60-F160-8B65-7E988BF37A6D}"/>
          </ac:picMkLst>
        </pc:picChg>
        <pc:picChg chg="del">
          <ac:chgData name="Henk Hakken" userId="17130f8b-8257-4705-8598-7d66e24b0c7e" providerId="ADAL" clId="{8F03BD11-148F-42A4-9690-AD3B697363ED}" dt="2026-05-21T13:04:43.294" v="786" actId="478"/>
          <ac:picMkLst>
            <pc:docMk/>
            <pc:sldMk cId="3877930623" sldId="521"/>
            <ac:picMk id="19" creationId="{60F26B4C-2399-E89D-8219-39EC5292F816}"/>
          </ac:picMkLst>
        </pc:picChg>
      </pc:sldChg>
      <pc:sldChg chg="addSp delSp modSp mod">
        <pc:chgData name="Henk Hakken" userId="17130f8b-8257-4705-8598-7d66e24b0c7e" providerId="ADAL" clId="{8F03BD11-148F-42A4-9690-AD3B697363ED}" dt="2026-05-21T13:02:41.588" v="759"/>
        <pc:sldMkLst>
          <pc:docMk/>
          <pc:sldMk cId="1385093835" sldId="522"/>
        </pc:sldMkLst>
        <pc:spChg chg="mod">
          <ac:chgData name="Henk Hakken" userId="17130f8b-8257-4705-8598-7d66e24b0c7e" providerId="ADAL" clId="{8F03BD11-148F-42A4-9690-AD3B697363ED}" dt="2026-05-21T12:56:35.359" v="640" actId="1036"/>
          <ac:spMkLst>
            <pc:docMk/>
            <pc:sldMk cId="1385093835" sldId="522"/>
            <ac:spMk id="17" creationId="{B2EBE39E-592B-199E-2B3C-B740DFE6449A}"/>
          </ac:spMkLst>
        </pc:spChg>
        <pc:picChg chg="del">
          <ac:chgData name="Henk Hakken" userId="17130f8b-8257-4705-8598-7d66e24b0c7e" providerId="ADAL" clId="{8F03BD11-148F-42A4-9690-AD3B697363ED}" dt="2026-05-21T12:43:17" v="540" actId="478"/>
          <ac:picMkLst>
            <pc:docMk/>
            <pc:sldMk cId="1385093835" sldId="522"/>
            <ac:picMk id="15" creationId="{A61F5D5E-4190-91FD-AD1A-92659AF2B6D9}"/>
          </ac:picMkLst>
        </pc:picChg>
        <pc:picChg chg="add del mod">
          <ac:chgData name="Henk Hakken" userId="17130f8b-8257-4705-8598-7d66e24b0c7e" providerId="ADAL" clId="{8F03BD11-148F-42A4-9690-AD3B697363ED}" dt="2026-05-21T13:02:41.302" v="758" actId="478"/>
          <ac:picMkLst>
            <pc:docMk/>
            <pc:sldMk cId="1385093835" sldId="522"/>
            <ac:picMk id="16" creationId="{0687D1A7-EDD9-107E-CFA2-576DD40FCD2C}"/>
          </ac:picMkLst>
        </pc:picChg>
        <pc:picChg chg="add mod">
          <ac:chgData name="Henk Hakken" userId="17130f8b-8257-4705-8598-7d66e24b0c7e" providerId="ADAL" clId="{8F03BD11-148F-42A4-9690-AD3B697363ED}" dt="2026-05-21T13:02:41.588" v="759"/>
          <ac:picMkLst>
            <pc:docMk/>
            <pc:sldMk cId="1385093835" sldId="522"/>
            <ac:picMk id="21" creationId="{02115BD1-B21B-CC3E-2D45-15DA201FFE07}"/>
          </ac:picMkLst>
        </pc:picChg>
      </pc:sldChg>
      <pc:sldChg chg="addSp modSp add mod setBg">
        <pc:chgData name="Henk Hakken" userId="17130f8b-8257-4705-8598-7d66e24b0c7e" providerId="ADAL" clId="{8F03BD11-148F-42A4-9690-AD3B697363ED}" dt="2026-05-21T13:04:12.505" v="781" actId="20577"/>
        <pc:sldMkLst>
          <pc:docMk/>
          <pc:sldMk cId="3001967989" sldId="525"/>
        </pc:sldMkLst>
        <pc:spChg chg="mod">
          <ac:chgData name="Henk Hakken" userId="17130f8b-8257-4705-8598-7d66e24b0c7e" providerId="ADAL" clId="{8F03BD11-148F-42A4-9690-AD3B697363ED}" dt="2026-05-21T13:04:12.505" v="781" actId="20577"/>
          <ac:spMkLst>
            <pc:docMk/>
            <pc:sldMk cId="3001967989" sldId="525"/>
            <ac:spMk id="12" creationId="{90C09910-CC07-20C5-791A-25206468E8B7}"/>
          </ac:spMkLst>
        </pc:spChg>
        <pc:picChg chg="add mod">
          <ac:chgData name="Henk Hakken" userId="17130f8b-8257-4705-8598-7d66e24b0c7e" providerId="ADAL" clId="{8F03BD11-148F-42A4-9690-AD3B697363ED}" dt="2026-05-21T13:03:58.055" v="779"/>
          <ac:picMkLst>
            <pc:docMk/>
            <pc:sldMk cId="3001967989" sldId="525"/>
            <ac:picMk id="3" creationId="{C19DDC62-E035-1057-16DE-7B21D11DF939}"/>
          </ac:picMkLst>
        </pc:picChg>
      </pc:sldChg>
      <pc:sldChg chg="add setBg">
        <pc:chgData name="Henk Hakken" userId="17130f8b-8257-4705-8598-7d66e24b0c7e" providerId="ADAL" clId="{8F03BD11-148F-42A4-9690-AD3B697363ED}" dt="2026-05-21T13:06:59.496" v="787"/>
        <pc:sldMkLst>
          <pc:docMk/>
          <pc:sldMk cId="0" sldId="530"/>
        </pc:sldMkLst>
      </pc:sldChg>
      <pc:sldChg chg="addSp modSp add">
        <pc:chgData name="Henk Hakken" userId="17130f8b-8257-4705-8598-7d66e24b0c7e" providerId="ADAL" clId="{8F03BD11-148F-42A4-9690-AD3B697363ED}" dt="2026-05-21T13:03:54.722" v="778"/>
        <pc:sldMkLst>
          <pc:docMk/>
          <pc:sldMk cId="1743386815" sldId="532"/>
        </pc:sldMkLst>
        <pc:picChg chg="add mod">
          <ac:chgData name="Henk Hakken" userId="17130f8b-8257-4705-8598-7d66e24b0c7e" providerId="ADAL" clId="{8F03BD11-148F-42A4-9690-AD3B697363ED}" dt="2026-05-21T13:03:54.722" v="778"/>
          <ac:picMkLst>
            <pc:docMk/>
            <pc:sldMk cId="1743386815" sldId="532"/>
            <ac:picMk id="2" creationId="{45A1C8CA-8B05-909B-7184-84654E4245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A34D8545-4AD5-4642-9523-3E7FE4FEF3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a:extLst>
              <a:ext uri="{FF2B5EF4-FFF2-40B4-BE49-F238E27FC236}">
                <a16:creationId xmlns:a16="http://schemas.microsoft.com/office/drawing/2014/main" id="{A365CEA8-62CE-564B-82E2-E4B79F29D5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B62F36-6A9A-1F41-B8BD-29A42D6A79C9}" type="datetimeFigureOut">
              <a:rPr lang="nl-NL" smtClean="0"/>
              <a:t>21-5-2026</a:t>
            </a:fld>
            <a:endParaRPr lang="nl-NL" dirty="0"/>
          </a:p>
        </p:txBody>
      </p:sp>
      <p:sp>
        <p:nvSpPr>
          <p:cNvPr id="4" name="Tijdelijke aanduiding voor voettekst 3">
            <a:extLst>
              <a:ext uri="{FF2B5EF4-FFF2-40B4-BE49-F238E27FC236}">
                <a16:creationId xmlns:a16="http://schemas.microsoft.com/office/drawing/2014/main" id="{C3B77F0E-1077-8A4B-9566-E19A167423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a:extLst>
              <a:ext uri="{FF2B5EF4-FFF2-40B4-BE49-F238E27FC236}">
                <a16:creationId xmlns:a16="http://schemas.microsoft.com/office/drawing/2014/main" id="{CFC59FE4-9D83-D742-81E9-EE23996415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F966-BF0F-E44F-95F3-DDA829EF9785}" type="slidenum">
              <a:rPr lang="nl-NL" smtClean="0"/>
              <a:t>‹nr.›</a:t>
            </a:fld>
            <a:endParaRPr lang="nl-NL" dirty="0"/>
          </a:p>
        </p:txBody>
      </p:sp>
    </p:spTree>
    <p:extLst>
      <p:ext uri="{BB962C8B-B14F-4D97-AF65-F5344CB8AC3E}">
        <p14:creationId xmlns:p14="http://schemas.microsoft.com/office/powerpoint/2010/main" val="628594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ED0CC-5A01-D548-9BC3-0514FC519927}" type="datetimeFigureOut">
              <a:rPr lang="nl-NL" smtClean="0"/>
              <a:t>21-5-2026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7537B-B6CA-144B-90CF-BE6846BD217C}" type="slidenum">
              <a:rPr lang="nl-NL" smtClean="0"/>
              <a:t>‹nr.›</a:t>
            </a:fld>
            <a:endParaRPr lang="nl-NL" dirty="0"/>
          </a:p>
        </p:txBody>
      </p:sp>
    </p:spTree>
    <p:extLst>
      <p:ext uri="{BB962C8B-B14F-4D97-AF65-F5344CB8AC3E}">
        <p14:creationId xmlns:p14="http://schemas.microsoft.com/office/powerpoint/2010/main" val="13393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1</a:t>
            </a:fld>
            <a:endParaRPr lang="nl-NL"/>
          </a:p>
        </p:txBody>
      </p:sp>
    </p:spTree>
    <p:extLst>
      <p:ext uri="{BB962C8B-B14F-4D97-AF65-F5344CB8AC3E}">
        <p14:creationId xmlns:p14="http://schemas.microsoft.com/office/powerpoint/2010/main" val="1432167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10</a:t>
            </a:fld>
            <a:endParaRPr lang="nl-NL"/>
          </a:p>
        </p:txBody>
      </p:sp>
    </p:spTree>
    <p:extLst>
      <p:ext uri="{BB962C8B-B14F-4D97-AF65-F5344CB8AC3E}">
        <p14:creationId xmlns:p14="http://schemas.microsoft.com/office/powerpoint/2010/main" val="3982522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11</a:t>
            </a:fld>
            <a:endParaRPr lang="nl-NL"/>
          </a:p>
        </p:txBody>
      </p:sp>
    </p:spTree>
    <p:extLst>
      <p:ext uri="{BB962C8B-B14F-4D97-AF65-F5344CB8AC3E}">
        <p14:creationId xmlns:p14="http://schemas.microsoft.com/office/powerpoint/2010/main" val="278821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01EF1-A714-FFAF-B6D4-0BDB625406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CB25D7-057D-E04E-DE32-0B1EBBFE94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8BC659A-41BA-A9F2-8868-AF5E6525C2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69667F04-62CE-2FE0-725A-06F3850F3A01}"/>
              </a:ext>
            </a:extLst>
          </p:cNvPr>
          <p:cNvSpPr>
            <a:spLocks noGrp="1"/>
          </p:cNvSpPr>
          <p:nvPr>
            <p:ph type="sldNum" sz="quarter" idx="5"/>
          </p:nvPr>
        </p:nvSpPr>
        <p:spPr/>
        <p:txBody>
          <a:bodyPr/>
          <a:lstStyle/>
          <a:p>
            <a:fld id="{BA0AE19D-FC23-DE49-A656-E0B4CF5FECF5}" type="slidenum">
              <a:rPr lang="en-US" smtClean="0"/>
              <a:t>12</a:t>
            </a:fld>
            <a:endParaRPr lang="en-US" dirty="0"/>
          </a:p>
        </p:txBody>
      </p:sp>
    </p:spTree>
    <p:extLst>
      <p:ext uri="{BB962C8B-B14F-4D97-AF65-F5344CB8AC3E}">
        <p14:creationId xmlns:p14="http://schemas.microsoft.com/office/powerpoint/2010/main" val="292494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2</a:t>
            </a:fld>
            <a:endParaRPr lang="nl-NL" dirty="0"/>
          </a:p>
        </p:txBody>
      </p:sp>
    </p:spTree>
    <p:extLst>
      <p:ext uri="{BB962C8B-B14F-4D97-AF65-F5344CB8AC3E}">
        <p14:creationId xmlns:p14="http://schemas.microsoft.com/office/powerpoint/2010/main" val="2097289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3</a:t>
            </a:fld>
            <a:endParaRPr lang="nl-NL" dirty="0"/>
          </a:p>
        </p:txBody>
      </p:sp>
    </p:spTree>
    <p:extLst>
      <p:ext uri="{BB962C8B-B14F-4D97-AF65-F5344CB8AC3E}">
        <p14:creationId xmlns:p14="http://schemas.microsoft.com/office/powerpoint/2010/main" val="188400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DCA4-ED8F-E19A-7AC2-CE2BBF650F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3815617-FECD-AB29-BAC1-8F3951EDCA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794A21E-92FD-0071-285F-CC47D417FAFD}"/>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nl-NL" dirty="0">
              <a:effectLst/>
            </a:endParaRPr>
          </a:p>
        </p:txBody>
      </p:sp>
      <p:sp>
        <p:nvSpPr>
          <p:cNvPr id="4" name="Tijdelijke aanduiding voor dianummer 3">
            <a:extLst>
              <a:ext uri="{FF2B5EF4-FFF2-40B4-BE49-F238E27FC236}">
                <a16:creationId xmlns:a16="http://schemas.microsoft.com/office/drawing/2014/main" id="{48F4393B-5713-3B8C-834F-A90E9A6A3A75}"/>
              </a:ext>
            </a:extLst>
          </p:cNvPr>
          <p:cNvSpPr>
            <a:spLocks noGrp="1"/>
          </p:cNvSpPr>
          <p:nvPr>
            <p:ph type="sldNum" sz="quarter" idx="5"/>
          </p:nvPr>
        </p:nvSpPr>
        <p:spPr/>
        <p:txBody>
          <a:bodyPr/>
          <a:lstStyle/>
          <a:p>
            <a:fld id="{9217537B-B6CA-144B-90CF-BE6846BD217C}" type="slidenum">
              <a:rPr lang="nl-NL" smtClean="0"/>
              <a:t>4</a:t>
            </a:fld>
            <a:endParaRPr lang="nl-NL" dirty="0"/>
          </a:p>
        </p:txBody>
      </p:sp>
    </p:spTree>
    <p:extLst>
      <p:ext uri="{BB962C8B-B14F-4D97-AF65-F5344CB8AC3E}">
        <p14:creationId xmlns:p14="http://schemas.microsoft.com/office/powerpoint/2010/main" val="3342279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5</a:t>
            </a:fld>
            <a:endParaRPr lang="nl-NL" dirty="0"/>
          </a:p>
        </p:txBody>
      </p:sp>
    </p:spTree>
    <p:extLst>
      <p:ext uri="{BB962C8B-B14F-4D97-AF65-F5344CB8AC3E}">
        <p14:creationId xmlns:p14="http://schemas.microsoft.com/office/powerpoint/2010/main" val="278821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9217537B-B6CA-144B-90CF-BE6846BD217C}" type="slidenum">
              <a:rPr lang="nl-NL" smtClean="0"/>
              <a:t>6</a:t>
            </a:fld>
            <a:endParaRPr lang="nl-NL" dirty="0"/>
          </a:p>
        </p:txBody>
      </p:sp>
    </p:spTree>
    <p:extLst>
      <p:ext uri="{BB962C8B-B14F-4D97-AF65-F5344CB8AC3E}">
        <p14:creationId xmlns:p14="http://schemas.microsoft.com/office/powerpoint/2010/main" val="134953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7537B-B6CA-144B-90CF-BE6846BD217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201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17537B-B6CA-144B-90CF-BE6846BD217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55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69562-3B54-74D1-EB14-321931A7B8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799F8B-FD3F-09C1-194D-BB032477760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05D188-28AC-DF26-BADF-2121437892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1. </a:t>
            </a:r>
            <a:r>
              <a:rPr lang="nl-NL" sz="1200" dirty="0">
                <a:solidFill>
                  <a:schemeClr val="bg1"/>
                </a:solidFill>
                <a:latin typeface="Calibri" panose="020F0502020204030204" pitchFamily="34" charset="0"/>
                <a:ea typeface="Roboto" panose="02000000000000000000" pitchFamily="2" charset="0"/>
                <a:cs typeface="Calibri" panose="020F0502020204030204" pitchFamily="34" charset="0"/>
              </a:rPr>
              <a:t>Een handige app voor het dagelijks gebruik </a:t>
            </a:r>
          </a:p>
          <a:p>
            <a:pPr>
              <a:lnSpc>
                <a:spcPct val="114000"/>
              </a:lnSpc>
            </a:pPr>
            <a:r>
              <a:rPr lang="nl-NL" dirty="0"/>
              <a:t>2. </a:t>
            </a:r>
            <a:r>
              <a:rPr lang="nl-NL" sz="1200" dirty="0">
                <a:solidFill>
                  <a:schemeClr val="bg1"/>
                </a:solidFill>
                <a:latin typeface="Calibri" panose="020F0502020204030204" pitchFamily="34" charset="0"/>
                <a:ea typeface="Roboto" panose="02000000000000000000" pitchFamily="2" charset="0"/>
                <a:cs typeface="Calibri" panose="020F0502020204030204" pitchFamily="34" charset="0"/>
              </a:rPr>
              <a:t>24x7 support per telefonische helpdesk en email (</a:t>
            </a:r>
            <a:r>
              <a:rPr lang="nl-NL" sz="1200" dirty="0" err="1">
                <a:solidFill>
                  <a:schemeClr val="bg1"/>
                </a:solidFill>
                <a:latin typeface="Calibri" panose="020F0502020204030204" pitchFamily="34" charset="0"/>
                <a:ea typeface="Roboto" panose="02000000000000000000" pitchFamily="2" charset="0"/>
                <a:cs typeface="Calibri" panose="020F0502020204030204" pitchFamily="34" charset="0"/>
              </a:rPr>
              <a:t>support@onzeauto.com</a:t>
            </a:r>
            <a:r>
              <a:rPr lang="nl-NL" sz="1200" dirty="0">
                <a:solidFill>
                  <a:schemeClr val="bg1"/>
                </a:solidFill>
                <a:latin typeface="Calibri" panose="020F0502020204030204" pitchFamily="34" charset="0"/>
                <a:ea typeface="Roboto" panose="02000000000000000000" pitchFamily="2"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3. </a:t>
            </a:r>
            <a:r>
              <a:rPr lang="nl-NL" sz="1200" dirty="0">
                <a:solidFill>
                  <a:schemeClr val="bg1"/>
                </a:solidFill>
                <a:latin typeface="Calibri" panose="020F0502020204030204" pitchFamily="34" charset="0"/>
                <a:ea typeface="Roboto" panose="02000000000000000000" pitchFamily="2" charset="0"/>
                <a:cs typeface="Calibri" panose="020F0502020204030204" pitchFamily="34" charset="0"/>
              </a:rPr>
              <a:t>Voor vertrek moet je schade aangeven. Vertel hier hoe we omgaan met schades en het eigen risico van 400 euro.</a:t>
            </a:r>
          </a:p>
          <a:p>
            <a:endParaRPr lang="nl-NL" dirty="0"/>
          </a:p>
          <a:p>
            <a:endParaRPr lang="nl-NL" dirty="0"/>
          </a:p>
          <a:p>
            <a:r>
              <a:rPr lang="nl-NL" dirty="0"/>
              <a:t>Bij elke reservering wordt gevraagd even snel een rondje rondom de auto te lopen voor schade (voor en na). Mocht je iets zien, kun je dat melden. We incasseren nooit zomaar het eigen risico. We bellen altijd even met de persoon ervoor. Mocht je nou toch een keer flink een paal raken, dan is het eigen risico 400 euro. Als de auto niet meer verder kan, kun je direct de mobiliteitsservice </a:t>
            </a:r>
            <a:r>
              <a:rPr lang="nl-NL" dirty="0" err="1"/>
              <a:t>belleen</a:t>
            </a:r>
            <a:r>
              <a:rPr lang="nl-NL" dirty="0"/>
              <a:t>. </a:t>
            </a:r>
          </a:p>
        </p:txBody>
      </p:sp>
      <p:sp>
        <p:nvSpPr>
          <p:cNvPr id="4" name="Tijdelijke aanduiding voor dianummer 3">
            <a:extLst>
              <a:ext uri="{FF2B5EF4-FFF2-40B4-BE49-F238E27FC236}">
                <a16:creationId xmlns:a16="http://schemas.microsoft.com/office/drawing/2014/main" id="{B775081B-1C73-D417-1386-DAB7E9018370}"/>
              </a:ext>
            </a:extLst>
          </p:cNvPr>
          <p:cNvSpPr>
            <a:spLocks noGrp="1"/>
          </p:cNvSpPr>
          <p:nvPr>
            <p:ph type="sldNum" sz="quarter" idx="5"/>
          </p:nvPr>
        </p:nvSpPr>
        <p:spPr/>
        <p:txBody>
          <a:bodyPr/>
          <a:lstStyle/>
          <a:p>
            <a:fld id="{9217537B-B6CA-144B-90CF-BE6846BD217C}" type="slidenum">
              <a:rPr lang="nl-NL" smtClean="0"/>
              <a:t>9</a:t>
            </a:fld>
            <a:endParaRPr lang="nl-NL"/>
          </a:p>
        </p:txBody>
      </p:sp>
    </p:spTree>
    <p:extLst>
      <p:ext uri="{BB962C8B-B14F-4D97-AF65-F5344CB8AC3E}">
        <p14:creationId xmlns:p14="http://schemas.microsoft.com/office/powerpoint/2010/main" val="3837471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89" name="Group 88"/>
          <p:cNvGrpSpPr/>
          <p:nvPr/>
        </p:nvGrpSpPr>
        <p:grpSpPr>
          <a:xfrm>
            <a:off x="-494511" y="-89064"/>
            <a:ext cx="18773777" cy="10385697"/>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2503940" y="1779725"/>
            <a:ext cx="13272518" cy="671690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2638855" y="3113257"/>
            <a:ext cx="13019873" cy="2623094"/>
          </a:xfrm>
        </p:spPr>
        <p:txBody>
          <a:bodyPr bIns="0" anchor="b">
            <a:normAutofit/>
          </a:bodyPr>
          <a:lstStyle>
            <a:lvl1pPr algn="ctr">
              <a:lnSpc>
                <a:spcPct val="80000"/>
              </a:lnSpc>
              <a:defRPr sz="8100" spc="-225">
                <a:solidFill>
                  <a:srgbClr val="FFFEFF"/>
                </a:solidFill>
              </a:defRPr>
            </a:lvl1pPr>
          </a:lstStyle>
          <a:p>
            <a:r>
              <a:rPr lang="nl-NL"/>
              <a:t>Klik om stijl te bewerken</a:t>
            </a:r>
            <a:endParaRPr lang="en-US" dirty="0"/>
          </a:p>
        </p:txBody>
      </p:sp>
      <p:sp>
        <p:nvSpPr>
          <p:cNvPr id="3" name="Subtitle 2"/>
          <p:cNvSpPr>
            <a:spLocks noGrp="1"/>
          </p:cNvSpPr>
          <p:nvPr>
            <p:ph type="subTitle" idx="1"/>
          </p:nvPr>
        </p:nvSpPr>
        <p:spPr>
          <a:xfrm>
            <a:off x="2638856" y="5859400"/>
            <a:ext cx="13010141" cy="1983881"/>
          </a:xfrm>
        </p:spPr>
        <p:txBody>
          <a:bodyPr tIns="0">
            <a:normAutofit/>
          </a:bodyPr>
          <a:lstStyle>
            <a:lvl1pPr marL="0" indent="0" algn="ctr">
              <a:lnSpc>
                <a:spcPct val="100000"/>
              </a:lnSpc>
              <a:buNone/>
              <a:defRPr sz="2700" b="0">
                <a:solidFill>
                  <a:srgbClr val="FFFEFF"/>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207008" y="480060"/>
            <a:ext cx="5486400" cy="480060"/>
          </a:xfrm>
        </p:spPr>
        <p:txBody>
          <a:bodyPr vert="horz" lIns="91440" tIns="45720" rIns="91440" bIns="45720" rtlCol="0" anchor="ctr"/>
          <a:lstStyle>
            <a:lvl1pPr>
              <a:defRPr lang="en-US"/>
            </a:lvl1p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207251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grpSp>
        <p:nvGrpSpPr>
          <p:cNvPr id="75" name="Group 74"/>
          <p:cNvGrpSpPr/>
          <p:nvPr/>
        </p:nvGrpSpPr>
        <p:grpSpPr>
          <a:xfrm>
            <a:off x="-62627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200216"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2"/>
          </a:xfrm>
        </p:spPr>
        <p:txBody>
          <a:bodyPr/>
          <a:lstStyle>
            <a:lvl1pPr>
              <a:defRPr>
                <a:solidFill>
                  <a:srgbClr val="FFFEFF"/>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7664975" y="1192079"/>
            <a:ext cx="9412553" cy="788563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71376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grpSp>
        <p:nvGrpSpPr>
          <p:cNvPr id="75" name="Group 74"/>
          <p:cNvGrpSpPr/>
          <p:nvPr/>
        </p:nvGrpSpPr>
        <p:grpSpPr>
          <a:xfrm flipH="1">
            <a:off x="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1578422"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1711156" y="3524888"/>
            <a:ext cx="5251793" cy="3684663"/>
          </a:xfrm>
        </p:spPr>
        <p:txBody>
          <a:bodyPr vert="eaVert"/>
          <a:lstStyle>
            <a:lvl1pPr algn="l">
              <a:lnSpc>
                <a:spcPct val="80000"/>
              </a:lnSpc>
              <a:defRPr>
                <a:solidFill>
                  <a:srgbClr val="FFFEFF"/>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204121" y="1197667"/>
            <a:ext cx="9402933" cy="788595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11"/>
          </p:nvPr>
        </p:nvSpPr>
        <p:spPr>
          <a:xfrm>
            <a:off x="1207008" y="9340596"/>
            <a:ext cx="15883128" cy="480060"/>
          </a:xfrm>
        </p:spPr>
        <p:txBody>
          <a:bodyPr/>
          <a:lstStyle/>
          <a:p>
            <a:endParaRPr lang="en-US" dirty="0"/>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109169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89" name="Group 88"/>
          <p:cNvGrpSpPr/>
          <p:nvPr/>
        </p:nvGrpSpPr>
        <p:grpSpPr>
          <a:xfrm>
            <a:off x="-494511" y="-89064"/>
            <a:ext cx="18773777" cy="10385697"/>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NL"/>
            </a:p>
          </p:txBody>
        </p:sp>
      </p:grpSp>
      <p:grpSp>
        <p:nvGrpSpPr>
          <p:cNvPr id="9" name="Group 8"/>
          <p:cNvGrpSpPr/>
          <p:nvPr/>
        </p:nvGrpSpPr>
        <p:grpSpPr>
          <a:xfrm>
            <a:off x="2503940" y="1779725"/>
            <a:ext cx="13272518" cy="6716900"/>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L"/>
            </a:p>
          </p:txBody>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L"/>
            </a:p>
          </p:txBody>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NL"/>
            </a:p>
          </p:txBody>
        </p:sp>
      </p:grpSp>
      <p:sp>
        <p:nvSpPr>
          <p:cNvPr id="2" name="Title 1"/>
          <p:cNvSpPr>
            <a:spLocks noGrp="1"/>
          </p:cNvSpPr>
          <p:nvPr>
            <p:ph type="ctrTitle"/>
          </p:nvPr>
        </p:nvSpPr>
        <p:spPr>
          <a:xfrm>
            <a:off x="2638855" y="3113257"/>
            <a:ext cx="13019873" cy="2623094"/>
          </a:xfrm>
        </p:spPr>
        <p:txBody>
          <a:bodyPr bIns="0" anchor="b">
            <a:normAutofit/>
          </a:bodyPr>
          <a:lstStyle>
            <a:lvl1pPr algn="ctr">
              <a:lnSpc>
                <a:spcPct val="80000"/>
              </a:lnSpc>
              <a:defRPr sz="8100" spc="-225">
                <a:solidFill>
                  <a:srgbClr val="FFFEFF"/>
                </a:solidFill>
              </a:defRPr>
            </a:lvl1pPr>
          </a:lstStyle>
          <a:p>
            <a:r>
              <a:rPr lang="nl-NL"/>
              <a:t>Klik om stijl te bewerken</a:t>
            </a:r>
            <a:endParaRPr lang="en-US" dirty="0"/>
          </a:p>
        </p:txBody>
      </p:sp>
      <p:sp>
        <p:nvSpPr>
          <p:cNvPr id="3" name="Subtitle 2"/>
          <p:cNvSpPr>
            <a:spLocks noGrp="1"/>
          </p:cNvSpPr>
          <p:nvPr>
            <p:ph type="subTitle" idx="1"/>
          </p:nvPr>
        </p:nvSpPr>
        <p:spPr>
          <a:xfrm>
            <a:off x="2638856" y="5859400"/>
            <a:ext cx="13010141" cy="1983881"/>
          </a:xfrm>
        </p:spPr>
        <p:txBody>
          <a:bodyPr tIns="0">
            <a:normAutofit/>
          </a:bodyPr>
          <a:lstStyle>
            <a:lvl1pPr marL="0" indent="0" algn="ctr">
              <a:lnSpc>
                <a:spcPct val="100000"/>
              </a:lnSpc>
              <a:buNone/>
              <a:defRPr sz="2700" b="0">
                <a:solidFill>
                  <a:srgbClr val="FFFEFF"/>
                </a:solidFill>
              </a:defRPr>
            </a:lvl1pPr>
            <a:lvl2pPr marL="685800" indent="0" algn="ctr">
              <a:buNone/>
              <a:defRPr sz="27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207008" y="480060"/>
            <a:ext cx="5486400" cy="480060"/>
          </a:xfrm>
        </p:spPr>
        <p:txBody>
          <a:bodyPr vert="horz" lIns="91440" tIns="45720" rIns="91440" bIns="45720" rtlCol="0" anchor="ctr"/>
          <a:lstStyle>
            <a:lvl1pPr>
              <a:defRPr lang="en-US"/>
            </a:lvl1p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082559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grpSp>
        <p:nvGrpSpPr>
          <p:cNvPr id="80" name="Group 79"/>
          <p:cNvGrpSpPr/>
          <p:nvPr/>
        </p:nvGrpSpPr>
        <p:grpSpPr>
          <a:xfrm>
            <a:off x="-626270" y="0"/>
            <a:ext cx="18876171" cy="10279857"/>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200216" y="2549384"/>
            <a:ext cx="5511714" cy="520563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4888"/>
            <a:ext cx="5248469" cy="3684663"/>
          </a:xfrm>
        </p:spPr>
        <p:txBody>
          <a:bodyPr/>
          <a:lstStyle>
            <a:lvl1pPr>
              <a:defRPr>
                <a:solidFill>
                  <a:srgbClr val="FFFEFF"/>
                </a:solidFill>
              </a:defRPr>
            </a:lvl1pPr>
          </a:lstStyle>
          <a:p>
            <a:r>
              <a:rPr lang="nl-NL"/>
              <a:t>Klik om stijl te bewerken</a:t>
            </a:r>
            <a:endParaRPr lang="en-US" dirty="0"/>
          </a:p>
        </p:txBody>
      </p:sp>
      <p:sp>
        <p:nvSpPr>
          <p:cNvPr id="3" name="Content Placeholder 2"/>
          <p:cNvSpPr>
            <a:spLocks noGrp="1"/>
          </p:cNvSpPr>
          <p:nvPr>
            <p:ph idx="1"/>
          </p:nvPr>
        </p:nvSpPr>
        <p:spPr>
          <a:xfrm>
            <a:off x="7677671" y="1204779"/>
            <a:ext cx="9422810" cy="7872933"/>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598158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grpSp>
        <p:nvGrpSpPr>
          <p:cNvPr id="77" name="Group 76"/>
          <p:cNvGrpSpPr/>
          <p:nvPr/>
        </p:nvGrpSpPr>
        <p:grpSpPr>
          <a:xfrm>
            <a:off x="-494511" y="-89064"/>
            <a:ext cx="18773777" cy="10385697"/>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4889318" y="1779725"/>
            <a:ext cx="8499218" cy="671690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016324" y="3112095"/>
            <a:ext cx="8235336" cy="2534085"/>
          </a:xfrm>
        </p:spPr>
        <p:txBody>
          <a:bodyPr bIns="0" anchor="b">
            <a:normAutofit/>
          </a:bodyPr>
          <a:lstStyle>
            <a:lvl1pPr algn="ctr">
              <a:defRPr sz="6600">
                <a:solidFill>
                  <a:srgbClr val="FFFEFF"/>
                </a:solidFill>
              </a:defRPr>
            </a:lvl1pPr>
          </a:lstStyle>
          <a:p>
            <a:r>
              <a:rPr lang="nl-NL"/>
              <a:t>Klik om stijl te bewerken</a:t>
            </a:r>
            <a:endParaRPr lang="en-US" dirty="0"/>
          </a:p>
        </p:txBody>
      </p:sp>
      <p:sp>
        <p:nvSpPr>
          <p:cNvPr id="3" name="Text Placeholder 2"/>
          <p:cNvSpPr>
            <a:spLocks noGrp="1"/>
          </p:cNvSpPr>
          <p:nvPr>
            <p:ph type="body" idx="1"/>
          </p:nvPr>
        </p:nvSpPr>
        <p:spPr>
          <a:xfrm>
            <a:off x="5016323" y="5770277"/>
            <a:ext cx="8235335" cy="2075655"/>
          </a:xfrm>
        </p:spPr>
        <p:txBody>
          <a:bodyPr tIns="0">
            <a:normAutofit/>
          </a:bodyPr>
          <a:lstStyle>
            <a:lvl1pPr marL="0" indent="0" algn="ctr">
              <a:buNone/>
              <a:defRPr sz="2700">
                <a:solidFill>
                  <a:srgbClr val="FFFEFF"/>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149498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grpSp>
        <p:nvGrpSpPr>
          <p:cNvPr id="37" name="Group 36"/>
          <p:cNvGrpSpPr/>
          <p:nvPr/>
        </p:nvGrpSpPr>
        <p:grpSpPr>
          <a:xfrm>
            <a:off x="-626270" y="0"/>
            <a:ext cx="18876171" cy="10279857"/>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200216" y="2549384"/>
            <a:ext cx="5511714" cy="520563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0" y="3509504"/>
            <a:ext cx="5251242" cy="3705098"/>
          </a:xfrm>
        </p:spPr>
        <p:txBody>
          <a:bodyPr lIns="91440" tIns="91440" rIns="91440" bIns="91440"/>
          <a:lstStyle>
            <a:lvl1pPr>
              <a:defRPr>
                <a:solidFill>
                  <a:srgbClr val="FFFEFF"/>
                </a:solidFill>
              </a:defRPr>
            </a:lvl1pPr>
          </a:lstStyle>
          <a:p>
            <a:r>
              <a:rPr lang="nl-NL"/>
              <a:t>Klik om stijl te bewerken</a:t>
            </a:r>
            <a:endParaRPr lang="en-US" dirty="0"/>
          </a:p>
        </p:txBody>
      </p:sp>
      <p:sp>
        <p:nvSpPr>
          <p:cNvPr id="3" name="Content Placeholder 2"/>
          <p:cNvSpPr>
            <a:spLocks noGrp="1"/>
          </p:cNvSpPr>
          <p:nvPr>
            <p:ph sz="half" idx="1"/>
          </p:nvPr>
        </p:nvSpPr>
        <p:spPr>
          <a:xfrm>
            <a:off x="7681318" y="1204781"/>
            <a:ext cx="9404387" cy="357397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677671" y="5508243"/>
            <a:ext cx="9408033" cy="35753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a:xfrm>
            <a:off x="1207008" y="9340596"/>
            <a:ext cx="15883128" cy="480060"/>
          </a:xfrm>
        </p:spPr>
        <p:txBody>
          <a:bodyPr/>
          <a:lstStyle/>
          <a:p>
            <a:endParaRPr lang="en-US"/>
          </a:p>
        </p:txBody>
      </p:sp>
      <p:sp>
        <p:nvSpPr>
          <p:cNvPr id="7" name="Slide Number Placeholder 6"/>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940684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grpSp>
        <p:nvGrpSpPr>
          <p:cNvPr id="39" name="Group 38"/>
          <p:cNvGrpSpPr/>
          <p:nvPr/>
        </p:nvGrpSpPr>
        <p:grpSpPr>
          <a:xfrm>
            <a:off x="-626270" y="0"/>
            <a:ext cx="18876171" cy="10279857"/>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200216" y="2549384"/>
            <a:ext cx="5511714" cy="520563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2" y="3545873"/>
            <a:ext cx="5251242" cy="3690746"/>
          </a:xfrm>
        </p:spPr>
        <p:txBody>
          <a:bodyPr lIns="91440" tIns="91440" rIns="91440" bIns="91440"/>
          <a:lstStyle>
            <a:lvl1pPr>
              <a:defRPr>
                <a:solidFill>
                  <a:srgbClr val="FFFEFF"/>
                </a:solidFill>
              </a:defRPr>
            </a:lvl1pPr>
          </a:lstStyle>
          <a:p>
            <a:r>
              <a:rPr lang="nl-NL"/>
              <a:t>Klik om stijl te bewerken</a:t>
            </a:r>
            <a:endParaRPr lang="en-US" dirty="0"/>
          </a:p>
        </p:txBody>
      </p:sp>
      <p:sp>
        <p:nvSpPr>
          <p:cNvPr id="3" name="Text Placeholder 2"/>
          <p:cNvSpPr>
            <a:spLocks noGrp="1"/>
          </p:cNvSpPr>
          <p:nvPr>
            <p:ph type="body" idx="1"/>
          </p:nvPr>
        </p:nvSpPr>
        <p:spPr>
          <a:xfrm>
            <a:off x="7687706" y="1204777"/>
            <a:ext cx="9397632"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4" name="Content Placeholder 3"/>
          <p:cNvSpPr>
            <a:spLocks noGrp="1"/>
          </p:cNvSpPr>
          <p:nvPr>
            <p:ph sz="half" idx="2"/>
          </p:nvPr>
        </p:nvSpPr>
        <p:spPr>
          <a:xfrm>
            <a:off x="7687958" y="2233478"/>
            <a:ext cx="9396525" cy="254528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677979" y="5498831"/>
            <a:ext cx="9396621"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6" name="Content Placeholder 5"/>
          <p:cNvSpPr>
            <a:spLocks noGrp="1"/>
          </p:cNvSpPr>
          <p:nvPr>
            <p:ph sz="quarter" idx="4"/>
          </p:nvPr>
        </p:nvSpPr>
        <p:spPr>
          <a:xfrm>
            <a:off x="7677671" y="6527531"/>
            <a:ext cx="9398382" cy="255609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8" name="Footer Placeholder 7"/>
          <p:cNvSpPr>
            <a:spLocks noGrp="1"/>
          </p:cNvSpPr>
          <p:nvPr>
            <p:ph type="ftr" sz="quarter" idx="11"/>
          </p:nvPr>
        </p:nvSpPr>
        <p:spPr>
          <a:xfrm>
            <a:off x="1207008" y="9340596"/>
            <a:ext cx="15883128" cy="480060"/>
          </a:xfrm>
        </p:spPr>
        <p:txBody>
          <a:bodyPr/>
          <a:lstStyle/>
          <a:p>
            <a:endParaRPr lang="en-US"/>
          </a:p>
        </p:txBody>
      </p:sp>
      <p:sp>
        <p:nvSpPr>
          <p:cNvPr id="9" name="Slide Number Placeholder 8"/>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850646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grpSp>
        <p:nvGrpSpPr>
          <p:cNvPr id="77" name="Group 76"/>
          <p:cNvGrpSpPr/>
          <p:nvPr/>
        </p:nvGrpSpPr>
        <p:grpSpPr>
          <a:xfrm>
            <a:off x="-626270" y="0"/>
            <a:ext cx="18876171" cy="10279857"/>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200216" y="2549384"/>
            <a:ext cx="5511714" cy="520563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3"/>
          </a:xfrm>
        </p:spPr>
        <p:txBody>
          <a:bodyPr/>
          <a:lstStyle>
            <a:lvl1pPr>
              <a:defRPr>
                <a:solidFill>
                  <a:srgbClr val="FFFEFF"/>
                </a:solidFill>
              </a:defRPr>
            </a:lvl1pPr>
          </a:lstStyle>
          <a:p>
            <a:r>
              <a:rPr lang="nl-NL"/>
              <a:t>Klik om stijl te bewerken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160300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3" name="Footer Placeholder 2"/>
          <p:cNvSpPr>
            <a:spLocks noGrp="1"/>
          </p:cNvSpPr>
          <p:nvPr>
            <p:ph type="ftr" sz="quarter" idx="11"/>
          </p:nvPr>
        </p:nvSpPr>
        <p:spPr>
          <a:xfrm>
            <a:off x="1207008" y="9340596"/>
            <a:ext cx="15883128" cy="480060"/>
          </a:xfrm>
        </p:spPr>
        <p:txBody>
          <a:bodyPr/>
          <a:lstStyle/>
          <a:p>
            <a:endParaRPr lang="en-US"/>
          </a:p>
        </p:txBody>
      </p:sp>
      <p:sp>
        <p:nvSpPr>
          <p:cNvPr id="4" name="Slide Number Placeholder 3"/>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62951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74" name="Group 73"/>
          <p:cNvGrpSpPr/>
          <p:nvPr/>
        </p:nvGrpSpPr>
        <p:grpSpPr>
          <a:xfrm>
            <a:off x="-626270" y="0"/>
            <a:ext cx="18876171" cy="10279857"/>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200216" y="2549384"/>
            <a:ext cx="5511714" cy="520563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8039"/>
            <a:ext cx="5251796" cy="1834947"/>
          </a:xfrm>
        </p:spPr>
        <p:txBody>
          <a:bodyPr bIns="0" anchor="b">
            <a:noAutofit/>
          </a:bodyPr>
          <a:lstStyle>
            <a:lvl1pPr algn="ctr">
              <a:defRPr sz="4800">
                <a:solidFill>
                  <a:srgbClr val="FFFEFF"/>
                </a:solidFill>
              </a:defRPr>
            </a:lvl1pPr>
          </a:lstStyle>
          <a:p>
            <a:r>
              <a:rPr lang="nl-NL"/>
              <a:t>Klik om stijl te bewerken</a:t>
            </a:r>
            <a:endParaRPr lang="en-US" dirty="0"/>
          </a:p>
        </p:txBody>
      </p:sp>
      <p:sp>
        <p:nvSpPr>
          <p:cNvPr id="3" name="Content Placeholder 2"/>
          <p:cNvSpPr>
            <a:spLocks noGrp="1"/>
          </p:cNvSpPr>
          <p:nvPr>
            <p:ph idx="1"/>
          </p:nvPr>
        </p:nvSpPr>
        <p:spPr>
          <a:xfrm>
            <a:off x="7664975" y="1204214"/>
            <a:ext cx="9412553" cy="787491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332947" y="5370279"/>
            <a:ext cx="5251796" cy="1831746"/>
          </a:xfrm>
        </p:spPr>
        <p:txBody>
          <a:bodyPr/>
          <a:lstStyle>
            <a:lvl1pPr marL="0" indent="0" algn="ctr">
              <a:buNone/>
              <a:defRPr sz="24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427690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grpSp>
        <p:nvGrpSpPr>
          <p:cNvPr id="80" name="Group 79"/>
          <p:cNvGrpSpPr/>
          <p:nvPr/>
        </p:nvGrpSpPr>
        <p:grpSpPr>
          <a:xfrm>
            <a:off x="-626270" y="0"/>
            <a:ext cx="18876171" cy="10279857"/>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1200216" y="2549384"/>
            <a:ext cx="5511714" cy="5205632"/>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4888"/>
            <a:ext cx="5248469" cy="3684663"/>
          </a:xfrm>
        </p:spPr>
        <p:txBody>
          <a:bodyPr/>
          <a:lstStyle>
            <a:lvl1pPr>
              <a:defRPr>
                <a:solidFill>
                  <a:srgbClr val="FFFEFF"/>
                </a:solidFill>
              </a:defRPr>
            </a:lvl1pPr>
          </a:lstStyle>
          <a:p>
            <a:r>
              <a:rPr lang="nl-NL"/>
              <a:t>Klik om stijl te bewerken</a:t>
            </a:r>
            <a:endParaRPr lang="en-US" dirty="0"/>
          </a:p>
        </p:txBody>
      </p:sp>
      <p:sp>
        <p:nvSpPr>
          <p:cNvPr id="3" name="Content Placeholder 2"/>
          <p:cNvSpPr>
            <a:spLocks noGrp="1"/>
          </p:cNvSpPr>
          <p:nvPr>
            <p:ph idx="1"/>
          </p:nvPr>
        </p:nvSpPr>
        <p:spPr>
          <a:xfrm>
            <a:off x="7677671" y="1204779"/>
            <a:ext cx="9422810" cy="7872933"/>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401378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73" name="Group 72"/>
          <p:cNvGrpSpPr/>
          <p:nvPr/>
        </p:nvGrpSpPr>
        <p:grpSpPr>
          <a:xfrm>
            <a:off x="-494511" y="-89064"/>
            <a:ext cx="18773777" cy="10385697"/>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208004" y="2547497"/>
            <a:ext cx="8912310" cy="520563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1315265" y="0"/>
            <a:ext cx="6972735" cy="10287000"/>
          </a:xfrm>
          <a:solidFill>
            <a:schemeClr val="bg1">
              <a:lumMod val="65000"/>
              <a:lumOff val="35000"/>
            </a:schemeClr>
          </a:solidFill>
          <a:ln w="9525" cap="sq">
            <a:noFill/>
            <a:miter lim="800000"/>
          </a:ln>
          <a:effectLst/>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nl-NL"/>
              <a:t>Klik op het pictogram als u een afbeelding wilt toevoegen</a:t>
            </a:r>
            <a:endParaRPr lang="en-US" dirty="0"/>
          </a:p>
        </p:txBody>
      </p:sp>
      <p:sp>
        <p:nvSpPr>
          <p:cNvPr id="2" name="Title 1"/>
          <p:cNvSpPr>
            <a:spLocks noGrp="1"/>
          </p:cNvSpPr>
          <p:nvPr>
            <p:ph type="title"/>
          </p:nvPr>
        </p:nvSpPr>
        <p:spPr>
          <a:xfrm>
            <a:off x="1328165" y="3540383"/>
            <a:ext cx="8664969" cy="1767048"/>
          </a:xfrm>
        </p:spPr>
        <p:txBody>
          <a:bodyPr bIns="0" anchor="b">
            <a:normAutofit/>
          </a:bodyPr>
          <a:lstStyle>
            <a:lvl1pPr>
              <a:defRPr sz="5400">
                <a:solidFill>
                  <a:srgbClr val="FFFEFF"/>
                </a:solidFill>
              </a:defRPr>
            </a:lvl1pPr>
          </a:lstStyle>
          <a:p>
            <a:r>
              <a:rPr lang="nl-NL"/>
              <a:t>Klik om stijl te bewerken</a:t>
            </a:r>
            <a:endParaRPr lang="en-US" dirty="0"/>
          </a:p>
        </p:txBody>
      </p:sp>
      <p:sp>
        <p:nvSpPr>
          <p:cNvPr id="4" name="Text Placeholder 3"/>
          <p:cNvSpPr>
            <a:spLocks noGrp="1"/>
          </p:cNvSpPr>
          <p:nvPr>
            <p:ph type="body" sz="half" idx="2"/>
          </p:nvPr>
        </p:nvSpPr>
        <p:spPr>
          <a:xfrm>
            <a:off x="1328165" y="5317518"/>
            <a:ext cx="8664969" cy="1911297"/>
          </a:xfrm>
        </p:spPr>
        <p:txBody>
          <a:bodyPr>
            <a:normAutofit/>
          </a:bodyPr>
          <a:lstStyle>
            <a:lvl1pPr marL="0" indent="0" algn="ctr">
              <a:buNone/>
              <a:defRPr sz="27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Date Placeholder 4"/>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a:xfrm>
            <a:off x="1207009" y="9340596"/>
            <a:ext cx="8913305" cy="480060"/>
          </a:xfrm>
        </p:spPr>
        <p:txBody>
          <a:bodyPr/>
          <a:lstStyle/>
          <a:p>
            <a:endParaRPr lang="en-US"/>
          </a:p>
        </p:txBody>
      </p:sp>
      <p:sp>
        <p:nvSpPr>
          <p:cNvPr id="7" name="Slide Number Placeholder 6"/>
          <p:cNvSpPr>
            <a:spLocks noGrp="1"/>
          </p:cNvSpPr>
          <p:nvPr>
            <p:ph type="sldNum" sz="quarter" idx="12"/>
          </p:nvPr>
        </p:nvSpPr>
        <p:spPr>
          <a:xfrm>
            <a:off x="8742566"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1337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grpSp>
        <p:nvGrpSpPr>
          <p:cNvPr id="75" name="Group 74"/>
          <p:cNvGrpSpPr/>
          <p:nvPr/>
        </p:nvGrpSpPr>
        <p:grpSpPr>
          <a:xfrm>
            <a:off x="-62627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200216"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2"/>
          </a:xfrm>
        </p:spPr>
        <p:txBody>
          <a:bodyPr/>
          <a:lstStyle>
            <a:lvl1pPr>
              <a:defRPr>
                <a:solidFill>
                  <a:srgbClr val="FFFEFF"/>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7664975" y="1192079"/>
            <a:ext cx="9412553" cy="788563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1833464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grpSp>
        <p:nvGrpSpPr>
          <p:cNvPr id="75" name="Group 74"/>
          <p:cNvGrpSpPr/>
          <p:nvPr/>
        </p:nvGrpSpPr>
        <p:grpSpPr>
          <a:xfrm flipH="1">
            <a:off x="0" y="0"/>
            <a:ext cx="18876171" cy="10279857"/>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11578422" y="2549384"/>
            <a:ext cx="5511714" cy="5205632"/>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11711156" y="3524888"/>
            <a:ext cx="5251793" cy="3684663"/>
          </a:xfrm>
        </p:spPr>
        <p:txBody>
          <a:bodyPr vert="eaVert"/>
          <a:lstStyle>
            <a:lvl1pPr algn="l">
              <a:lnSpc>
                <a:spcPct val="80000"/>
              </a:lnSpc>
              <a:defRPr>
                <a:solidFill>
                  <a:srgbClr val="FFFEFF"/>
                </a:solidFil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204121" y="1197667"/>
            <a:ext cx="9402933" cy="788595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a:xfrm>
            <a:off x="1207008" y="9340596"/>
            <a:ext cx="15883128" cy="480060"/>
          </a:xfrm>
        </p:spPr>
        <p:txBody>
          <a:bodyPr/>
          <a:lstStyle/>
          <a:p>
            <a:endParaRPr lang="en-US"/>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2623878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grpSp>
        <p:nvGrpSpPr>
          <p:cNvPr id="77" name="Group 76"/>
          <p:cNvGrpSpPr/>
          <p:nvPr/>
        </p:nvGrpSpPr>
        <p:grpSpPr>
          <a:xfrm>
            <a:off x="-494511" y="-89064"/>
            <a:ext cx="18773777" cy="10385697"/>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4889318" y="1779725"/>
            <a:ext cx="8499218" cy="6716900"/>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016324" y="3112095"/>
            <a:ext cx="8235336" cy="2534085"/>
          </a:xfrm>
        </p:spPr>
        <p:txBody>
          <a:bodyPr bIns="0" anchor="b">
            <a:normAutofit/>
          </a:bodyPr>
          <a:lstStyle>
            <a:lvl1pPr algn="ctr">
              <a:defRPr sz="6600">
                <a:solidFill>
                  <a:srgbClr val="FFFEFF"/>
                </a:solidFill>
              </a:defRPr>
            </a:lvl1pPr>
          </a:lstStyle>
          <a:p>
            <a:r>
              <a:rPr lang="nl-NL"/>
              <a:t>Klik om stijl te bewerken</a:t>
            </a:r>
            <a:endParaRPr lang="en-US" dirty="0"/>
          </a:p>
        </p:txBody>
      </p:sp>
      <p:sp>
        <p:nvSpPr>
          <p:cNvPr id="3" name="Text Placeholder 2"/>
          <p:cNvSpPr>
            <a:spLocks noGrp="1"/>
          </p:cNvSpPr>
          <p:nvPr>
            <p:ph type="body" idx="1"/>
          </p:nvPr>
        </p:nvSpPr>
        <p:spPr>
          <a:xfrm>
            <a:off x="5016323" y="5770277"/>
            <a:ext cx="8235335" cy="2075655"/>
          </a:xfrm>
        </p:spPr>
        <p:txBody>
          <a:bodyPr tIns="0">
            <a:normAutofit/>
          </a:bodyPr>
          <a:lstStyle>
            <a:lvl1pPr marL="0" indent="0" algn="ctr">
              <a:buNone/>
              <a:defRPr sz="2700">
                <a:solidFill>
                  <a:srgbClr val="FFFEFF"/>
                </a:solidFill>
              </a:defRPr>
            </a:lvl1pPr>
            <a:lvl2pPr marL="685800" indent="0">
              <a:buNone/>
              <a:defRPr sz="27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11"/>
          </p:nvPr>
        </p:nvSpPr>
        <p:spPr>
          <a:xfrm>
            <a:off x="1207008" y="9340596"/>
            <a:ext cx="15883128" cy="48006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1925960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grpSp>
        <p:nvGrpSpPr>
          <p:cNvPr id="37" name="Group 36"/>
          <p:cNvGrpSpPr/>
          <p:nvPr/>
        </p:nvGrpSpPr>
        <p:grpSpPr>
          <a:xfrm>
            <a:off x="-626270" y="0"/>
            <a:ext cx="18876171" cy="10279857"/>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1200216" y="2549384"/>
            <a:ext cx="5511714" cy="5205632"/>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0" y="3509504"/>
            <a:ext cx="5251242" cy="3705098"/>
          </a:xfrm>
        </p:spPr>
        <p:txBody>
          <a:bodyPr lIns="91440" tIns="91440" rIns="91440" bIns="91440"/>
          <a:lstStyle>
            <a:lvl1pPr>
              <a:defRPr>
                <a:solidFill>
                  <a:srgbClr val="FFFEFF"/>
                </a:solidFill>
              </a:defRPr>
            </a:lvl1pPr>
          </a:lstStyle>
          <a:p>
            <a:r>
              <a:rPr lang="nl-NL"/>
              <a:t>Klik om stijl te bewerken</a:t>
            </a:r>
            <a:endParaRPr lang="en-US" dirty="0"/>
          </a:p>
        </p:txBody>
      </p:sp>
      <p:sp>
        <p:nvSpPr>
          <p:cNvPr id="3" name="Content Placeholder 2"/>
          <p:cNvSpPr>
            <a:spLocks noGrp="1"/>
          </p:cNvSpPr>
          <p:nvPr>
            <p:ph sz="half" idx="1"/>
          </p:nvPr>
        </p:nvSpPr>
        <p:spPr>
          <a:xfrm>
            <a:off x="7681318" y="1204781"/>
            <a:ext cx="9404387" cy="357397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677671" y="5508243"/>
            <a:ext cx="9408033" cy="357537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6" name="Footer Placeholder 5"/>
          <p:cNvSpPr>
            <a:spLocks noGrp="1"/>
          </p:cNvSpPr>
          <p:nvPr>
            <p:ph type="ftr" sz="quarter" idx="11"/>
          </p:nvPr>
        </p:nvSpPr>
        <p:spPr>
          <a:xfrm>
            <a:off x="1207008" y="9340596"/>
            <a:ext cx="15883128" cy="480060"/>
          </a:xfrm>
        </p:spPr>
        <p:txBody>
          <a:bodyPr/>
          <a:lstStyle/>
          <a:p>
            <a:endParaRPr lang="en-US" dirty="0"/>
          </a:p>
        </p:txBody>
      </p:sp>
      <p:sp>
        <p:nvSpPr>
          <p:cNvPr id="7" name="Slide Number Placeholder 6"/>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4283045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grpSp>
        <p:nvGrpSpPr>
          <p:cNvPr id="39" name="Group 38"/>
          <p:cNvGrpSpPr/>
          <p:nvPr/>
        </p:nvGrpSpPr>
        <p:grpSpPr>
          <a:xfrm>
            <a:off x="-626270" y="0"/>
            <a:ext cx="18876171" cy="10279857"/>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1200216" y="2549384"/>
            <a:ext cx="5511714" cy="5205632"/>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3502" y="3545873"/>
            <a:ext cx="5251242" cy="3690746"/>
          </a:xfrm>
        </p:spPr>
        <p:txBody>
          <a:bodyPr lIns="91440" tIns="91440" rIns="91440" bIns="91440"/>
          <a:lstStyle>
            <a:lvl1pPr>
              <a:defRPr>
                <a:solidFill>
                  <a:srgbClr val="FFFEFF"/>
                </a:solidFill>
              </a:defRPr>
            </a:lvl1pPr>
          </a:lstStyle>
          <a:p>
            <a:r>
              <a:rPr lang="nl-NL"/>
              <a:t>Klik om stijl te bewerken</a:t>
            </a:r>
            <a:endParaRPr lang="en-US" dirty="0"/>
          </a:p>
        </p:txBody>
      </p:sp>
      <p:sp>
        <p:nvSpPr>
          <p:cNvPr id="3" name="Text Placeholder 2"/>
          <p:cNvSpPr>
            <a:spLocks noGrp="1"/>
          </p:cNvSpPr>
          <p:nvPr>
            <p:ph type="body" idx="1"/>
          </p:nvPr>
        </p:nvSpPr>
        <p:spPr>
          <a:xfrm>
            <a:off x="7687706" y="1204777"/>
            <a:ext cx="9397632"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4" name="Content Placeholder 3"/>
          <p:cNvSpPr>
            <a:spLocks noGrp="1"/>
          </p:cNvSpPr>
          <p:nvPr>
            <p:ph sz="half" idx="2"/>
          </p:nvPr>
        </p:nvSpPr>
        <p:spPr>
          <a:xfrm>
            <a:off x="7687958" y="2233478"/>
            <a:ext cx="9396525" cy="254528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677979" y="5498831"/>
            <a:ext cx="9396621" cy="1028700"/>
          </a:xfrm>
        </p:spPr>
        <p:txBody>
          <a:bodyPr anchor="ctr">
            <a:noAutofit/>
          </a:bodyPr>
          <a:lstStyle>
            <a:lvl1pPr marL="0" indent="0" algn="l">
              <a:lnSpc>
                <a:spcPct val="100000"/>
              </a:lnSpc>
              <a:buNone/>
              <a:defRPr sz="3300" b="0" cap="all" baseline="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nl-NL"/>
              <a:t>Klikken om de tekststijl van het model te bewerken</a:t>
            </a:r>
          </a:p>
        </p:txBody>
      </p:sp>
      <p:sp>
        <p:nvSpPr>
          <p:cNvPr id="6" name="Content Placeholder 5"/>
          <p:cNvSpPr>
            <a:spLocks noGrp="1"/>
          </p:cNvSpPr>
          <p:nvPr>
            <p:ph sz="quarter" idx="4"/>
          </p:nvPr>
        </p:nvSpPr>
        <p:spPr>
          <a:xfrm>
            <a:off x="7677671" y="6527531"/>
            <a:ext cx="9398382" cy="255609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8" name="Footer Placeholder 7"/>
          <p:cNvSpPr>
            <a:spLocks noGrp="1"/>
          </p:cNvSpPr>
          <p:nvPr>
            <p:ph type="ftr" sz="quarter" idx="11"/>
          </p:nvPr>
        </p:nvSpPr>
        <p:spPr>
          <a:xfrm>
            <a:off x="1207008" y="9340596"/>
            <a:ext cx="15883128" cy="480060"/>
          </a:xfrm>
        </p:spPr>
        <p:txBody>
          <a:bodyPr/>
          <a:lstStyle/>
          <a:p>
            <a:endParaRPr lang="en-US" dirty="0"/>
          </a:p>
        </p:txBody>
      </p:sp>
      <p:sp>
        <p:nvSpPr>
          <p:cNvPr id="9" name="Slide Number Placeholder 8"/>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39028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grpSp>
        <p:nvGrpSpPr>
          <p:cNvPr id="77" name="Group 76"/>
          <p:cNvGrpSpPr/>
          <p:nvPr/>
        </p:nvGrpSpPr>
        <p:grpSpPr>
          <a:xfrm>
            <a:off x="-626270" y="0"/>
            <a:ext cx="18876171" cy="10279857"/>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1200216" y="2549384"/>
            <a:ext cx="5511714" cy="5205632"/>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8" y="3524888"/>
            <a:ext cx="5251794" cy="3684663"/>
          </a:xfrm>
        </p:spPr>
        <p:txBody>
          <a:bodyPr/>
          <a:lstStyle>
            <a:lvl1pPr>
              <a:defRPr>
                <a:solidFill>
                  <a:srgbClr val="FFFEFF"/>
                </a:solidFill>
              </a:defRPr>
            </a:lvl1pPr>
          </a:lstStyle>
          <a:p>
            <a:r>
              <a:rPr lang="nl-NL"/>
              <a:t>Klik om stijl te bewerken</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5/21/2026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4283556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3" name="Footer Placeholder 2"/>
          <p:cNvSpPr>
            <a:spLocks noGrp="1"/>
          </p:cNvSpPr>
          <p:nvPr>
            <p:ph type="ftr" sz="quarter" idx="11"/>
          </p:nvPr>
        </p:nvSpPr>
        <p:spPr>
          <a:xfrm>
            <a:off x="1207008" y="9340596"/>
            <a:ext cx="15883128" cy="480060"/>
          </a:xfrm>
        </p:spPr>
        <p:txBody>
          <a:bodyPr/>
          <a:lstStyle/>
          <a:p>
            <a:endParaRPr lang="en-US" dirty="0"/>
          </a:p>
        </p:txBody>
      </p:sp>
      <p:sp>
        <p:nvSpPr>
          <p:cNvPr id="4" name="Slide Number Placeholder 3"/>
          <p:cNvSpPr>
            <a:spLocks noGrp="1"/>
          </p:cNvSpPr>
          <p:nvPr>
            <p:ph type="sldNum" sz="quarter" idx="12"/>
          </p:nvPr>
        </p:nvSpPr>
        <p:spPr>
          <a:xfrm>
            <a:off x="15704820"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1902362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74" name="Group 73"/>
          <p:cNvGrpSpPr/>
          <p:nvPr/>
        </p:nvGrpSpPr>
        <p:grpSpPr>
          <a:xfrm>
            <a:off x="-626270" y="0"/>
            <a:ext cx="18876171" cy="10279857"/>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1200216" y="2549384"/>
            <a:ext cx="5511714" cy="5205632"/>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32947" y="3528039"/>
            <a:ext cx="5251796" cy="1834947"/>
          </a:xfrm>
        </p:spPr>
        <p:txBody>
          <a:bodyPr bIns="0" anchor="b">
            <a:noAutofit/>
          </a:bodyPr>
          <a:lstStyle>
            <a:lvl1pPr algn="ctr">
              <a:defRPr sz="4800">
                <a:solidFill>
                  <a:srgbClr val="FFFEFF"/>
                </a:solidFill>
              </a:defRPr>
            </a:lvl1pPr>
          </a:lstStyle>
          <a:p>
            <a:r>
              <a:rPr lang="nl-NL"/>
              <a:t>Klik om stijl te bewerken</a:t>
            </a:r>
            <a:endParaRPr lang="en-US" dirty="0"/>
          </a:p>
        </p:txBody>
      </p:sp>
      <p:sp>
        <p:nvSpPr>
          <p:cNvPr id="3" name="Content Placeholder 2"/>
          <p:cNvSpPr>
            <a:spLocks noGrp="1"/>
          </p:cNvSpPr>
          <p:nvPr>
            <p:ph idx="1"/>
          </p:nvPr>
        </p:nvSpPr>
        <p:spPr>
          <a:xfrm>
            <a:off x="7664975" y="1204214"/>
            <a:ext cx="9412553" cy="7874910"/>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332947" y="5370279"/>
            <a:ext cx="5251796" cy="1831746"/>
          </a:xfrm>
        </p:spPr>
        <p:txBody>
          <a:bodyPr/>
          <a:lstStyle>
            <a:lvl1pPr marL="0" indent="0" algn="ctr">
              <a:buNone/>
              <a:defRPr sz="24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8BD707-D9CF-40AE-B4C6-C98DA3205C09}" type="datetimeFigureOut">
              <a:rPr lang="en-US" smtClean="0"/>
              <a:pPr/>
              <a:t>5/21/2026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1811450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73" name="Group 72"/>
          <p:cNvGrpSpPr/>
          <p:nvPr/>
        </p:nvGrpSpPr>
        <p:grpSpPr>
          <a:xfrm>
            <a:off x="-494511" y="-89064"/>
            <a:ext cx="18773777" cy="10385697"/>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1208004" y="2547497"/>
            <a:ext cx="8912310" cy="5205632"/>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11315265" y="0"/>
            <a:ext cx="6972735" cy="10287000"/>
          </a:xfrm>
          <a:solidFill>
            <a:schemeClr val="bg1">
              <a:lumMod val="65000"/>
              <a:lumOff val="35000"/>
            </a:schemeClr>
          </a:solidFill>
          <a:ln w="9525" cap="sq">
            <a:noFill/>
            <a:miter lim="800000"/>
          </a:ln>
          <a:effectLst/>
        </p:spPr>
        <p:txBody>
          <a:bodyPr anchor="t"/>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nl-NL" dirty="0"/>
              <a:t>Klik op het pictogram als u een afbeelding wilt toevoegen</a:t>
            </a:r>
            <a:endParaRPr lang="en-US" dirty="0"/>
          </a:p>
        </p:txBody>
      </p:sp>
      <p:sp>
        <p:nvSpPr>
          <p:cNvPr id="2" name="Title 1"/>
          <p:cNvSpPr>
            <a:spLocks noGrp="1"/>
          </p:cNvSpPr>
          <p:nvPr>
            <p:ph type="title"/>
          </p:nvPr>
        </p:nvSpPr>
        <p:spPr>
          <a:xfrm>
            <a:off x="1328165" y="3540383"/>
            <a:ext cx="8664969" cy="1767048"/>
          </a:xfrm>
        </p:spPr>
        <p:txBody>
          <a:bodyPr bIns="0" anchor="b">
            <a:normAutofit/>
          </a:bodyPr>
          <a:lstStyle>
            <a:lvl1pPr>
              <a:defRPr sz="5400">
                <a:solidFill>
                  <a:srgbClr val="FFFEFF"/>
                </a:solidFill>
              </a:defRPr>
            </a:lvl1pPr>
          </a:lstStyle>
          <a:p>
            <a:r>
              <a:rPr lang="nl-NL"/>
              <a:t>Klik om stijl te bewerken</a:t>
            </a:r>
            <a:endParaRPr lang="en-US" dirty="0"/>
          </a:p>
        </p:txBody>
      </p:sp>
      <p:sp>
        <p:nvSpPr>
          <p:cNvPr id="4" name="Text Placeholder 3"/>
          <p:cNvSpPr>
            <a:spLocks noGrp="1"/>
          </p:cNvSpPr>
          <p:nvPr>
            <p:ph type="body" sz="half" idx="2"/>
          </p:nvPr>
        </p:nvSpPr>
        <p:spPr>
          <a:xfrm>
            <a:off x="1328165" y="5317518"/>
            <a:ext cx="8664969" cy="1911297"/>
          </a:xfrm>
        </p:spPr>
        <p:txBody>
          <a:bodyPr>
            <a:normAutofit/>
          </a:bodyPr>
          <a:lstStyle>
            <a:lvl1pPr marL="0" indent="0" algn="ctr">
              <a:buNone/>
              <a:defRPr sz="2700">
                <a:solidFill>
                  <a:srgbClr val="FFFE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nl-NL"/>
              <a:t>Klikken om de tekststijl van het model te bewerken</a:t>
            </a:r>
          </a:p>
        </p:txBody>
      </p:sp>
      <p:sp>
        <p:nvSpPr>
          <p:cNvPr id="5" name="Date Placeholder 4"/>
          <p:cNvSpPr>
            <a:spLocks noGrp="1"/>
          </p:cNvSpPr>
          <p:nvPr>
            <p:ph type="dt" sz="half" idx="10"/>
          </p:nvPr>
        </p:nvSpPr>
        <p:spPr>
          <a:xfrm>
            <a:off x="1207008" y="480060"/>
            <a:ext cx="5486400" cy="480060"/>
          </a:xfrm>
        </p:spPr>
        <p:txBody>
          <a:bodyPr/>
          <a:lstStyle/>
          <a:p>
            <a:fld id="{1D8BD707-D9CF-40AE-B4C6-C98DA3205C09}" type="datetimeFigureOut">
              <a:rPr lang="en-US" smtClean="0"/>
              <a:pPr/>
              <a:t>5/21/2026</a:t>
            </a:fld>
            <a:endParaRPr lang="en-US" dirty="0"/>
          </a:p>
        </p:txBody>
      </p:sp>
      <p:sp>
        <p:nvSpPr>
          <p:cNvPr id="6" name="Footer Placeholder 5"/>
          <p:cNvSpPr>
            <a:spLocks noGrp="1"/>
          </p:cNvSpPr>
          <p:nvPr>
            <p:ph type="ftr" sz="quarter" idx="11"/>
          </p:nvPr>
        </p:nvSpPr>
        <p:spPr>
          <a:xfrm>
            <a:off x="1207009" y="9340596"/>
            <a:ext cx="8913305" cy="480060"/>
          </a:xfrm>
        </p:spPr>
        <p:txBody>
          <a:bodyPr/>
          <a:lstStyle/>
          <a:p>
            <a:endParaRPr lang="en-US" dirty="0"/>
          </a:p>
        </p:txBody>
      </p:sp>
      <p:sp>
        <p:nvSpPr>
          <p:cNvPr id="7" name="Slide Number Placeholder 6"/>
          <p:cNvSpPr>
            <a:spLocks noGrp="1"/>
          </p:cNvSpPr>
          <p:nvPr>
            <p:ph type="sldNum" sz="quarter" idx="12"/>
          </p:nvPr>
        </p:nvSpPr>
        <p:spPr>
          <a:xfrm>
            <a:off x="8742566" y="480060"/>
            <a:ext cx="1371600" cy="480060"/>
          </a:xfrm>
        </p:spPr>
        <p:txBody>
          <a:body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231964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6742" y="3537587"/>
            <a:ext cx="5248001" cy="3684728"/>
          </a:xfrm>
          <a:prstGeom prst="rect">
            <a:avLst/>
          </a:prstGeom>
        </p:spPr>
        <p:txBody>
          <a:bodyPr vert="horz" lIns="228600" tIns="228600" rIns="228600" bIns="22860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152473" y="1192079"/>
            <a:ext cx="8925054" cy="788563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07008" y="480060"/>
            <a:ext cx="5486400" cy="480060"/>
          </a:xfrm>
          <a:prstGeom prst="rect">
            <a:avLst/>
          </a:prstGeom>
        </p:spPr>
        <p:txBody>
          <a:bodyPr vert="horz" lIns="91440" tIns="45720" rIns="91440" bIns="45720" rtlCol="0" anchor="ctr"/>
          <a:lstStyle>
            <a:lvl1pPr algn="l">
              <a:defRPr sz="1500">
                <a:solidFill>
                  <a:schemeClr val="tx1">
                    <a:tint val="75000"/>
                  </a:schemeClr>
                </a:solidFill>
              </a:defRPr>
            </a:lvl1pPr>
          </a:lstStyle>
          <a:p>
            <a:fld id="{1D8BD707-D9CF-40AE-B4C6-C98DA3205C09}" type="datetimeFigureOut">
              <a:rPr lang="en-US" smtClean="0"/>
              <a:pPr/>
              <a:t>5/21/2026</a:t>
            </a:fld>
            <a:endParaRPr lang="en-US" dirty="0"/>
          </a:p>
        </p:txBody>
      </p:sp>
      <p:sp>
        <p:nvSpPr>
          <p:cNvPr id="5" name="Footer Placeholder 4"/>
          <p:cNvSpPr>
            <a:spLocks noGrp="1"/>
          </p:cNvSpPr>
          <p:nvPr>
            <p:ph type="ftr" sz="quarter" idx="3"/>
          </p:nvPr>
        </p:nvSpPr>
        <p:spPr>
          <a:xfrm>
            <a:off x="1207008" y="9340596"/>
            <a:ext cx="15883128" cy="480060"/>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704820" y="480060"/>
            <a:ext cx="1371600" cy="480060"/>
          </a:xfrm>
          <a:prstGeom prst="rect">
            <a:avLst/>
          </a:prstGeom>
        </p:spPr>
        <p:txBody>
          <a:bodyPr vert="horz" lIns="91440" tIns="45720" rIns="91440" bIns="45720" rtlCol="0" anchor="ctr"/>
          <a:lstStyle>
            <a:lvl1pPr algn="r">
              <a:defRPr sz="1500">
                <a:solidFill>
                  <a:schemeClr val="tx1">
                    <a:tint val="75000"/>
                  </a:schemeClr>
                </a:solidFill>
              </a:defRPr>
            </a:lvl1pPr>
          </a:lstStyle>
          <a:p>
            <a:fld id="{B6F15528-21DE-4FAA-801E-634DDDAF4B2B}" type="slidenum">
              <a:rPr lang="en-US" smtClean="0"/>
              <a:pPr/>
              <a:t>‹nr.›</a:t>
            </a:fld>
            <a:endParaRPr lang="en-US" dirty="0"/>
          </a:p>
        </p:txBody>
      </p:sp>
    </p:spTree>
    <p:extLst>
      <p:ext uri="{BB962C8B-B14F-4D97-AF65-F5344CB8AC3E}">
        <p14:creationId xmlns:p14="http://schemas.microsoft.com/office/powerpoint/2010/main" val="28853257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lnSpc>
          <a:spcPct val="85000"/>
        </a:lnSpc>
        <a:spcBef>
          <a:spcPct val="0"/>
        </a:spcBef>
        <a:buNone/>
        <a:defRPr sz="6000" b="0" i="0" kern="1200" cap="none" spc="-225">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10000"/>
        <a:buFont typeface="Wingdings" panose="05000000000000000000" pitchFamily="2" charset="2"/>
        <a:buChar char="§"/>
        <a:defRPr sz="27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1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6742" y="3537587"/>
            <a:ext cx="5248001" cy="3684728"/>
          </a:xfrm>
          <a:prstGeom prst="rect">
            <a:avLst/>
          </a:prstGeom>
        </p:spPr>
        <p:txBody>
          <a:bodyPr vert="horz" lIns="228600" tIns="228600" rIns="228600" bIns="22860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152473" y="1192079"/>
            <a:ext cx="8925054" cy="788563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07008" y="480060"/>
            <a:ext cx="5486400" cy="480060"/>
          </a:xfrm>
          <a:prstGeom prst="rect">
            <a:avLst/>
          </a:prstGeom>
        </p:spPr>
        <p:txBody>
          <a:bodyPr vert="horz" lIns="91440" tIns="45720" rIns="91440" bIns="45720" rtlCol="0" anchor="ctr"/>
          <a:lstStyle>
            <a:lvl1pPr algn="l">
              <a:defRPr sz="1500">
                <a:solidFill>
                  <a:schemeClr val="tx1">
                    <a:tint val="75000"/>
                  </a:schemeClr>
                </a:solidFill>
              </a:defRPr>
            </a:lvl1pPr>
          </a:lstStyle>
          <a:p>
            <a:fld id="{1D8BD707-D9CF-40AE-B4C6-C98DA3205C09}" type="datetimeFigureOut">
              <a:rPr lang="en-US" smtClean="0"/>
              <a:pPr/>
              <a:t>5/21/2026</a:t>
            </a:fld>
            <a:endParaRPr lang="en-US"/>
          </a:p>
        </p:txBody>
      </p:sp>
      <p:sp>
        <p:nvSpPr>
          <p:cNvPr id="5" name="Footer Placeholder 4"/>
          <p:cNvSpPr>
            <a:spLocks noGrp="1"/>
          </p:cNvSpPr>
          <p:nvPr>
            <p:ph type="ftr" sz="quarter" idx="3"/>
          </p:nvPr>
        </p:nvSpPr>
        <p:spPr>
          <a:xfrm>
            <a:off x="1207008" y="9340596"/>
            <a:ext cx="15883128" cy="480060"/>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04820" y="480060"/>
            <a:ext cx="1371600" cy="480060"/>
          </a:xfrm>
          <a:prstGeom prst="rect">
            <a:avLst/>
          </a:prstGeom>
        </p:spPr>
        <p:txBody>
          <a:bodyPr vert="horz" lIns="91440" tIns="45720" rIns="91440" bIns="45720" rtlCol="0" anchor="ctr"/>
          <a:lstStyle>
            <a:lvl1pPr algn="r">
              <a:defRPr sz="1500">
                <a:solidFill>
                  <a:schemeClr val="tx1">
                    <a:tint val="75000"/>
                  </a:schemeClr>
                </a:solidFill>
              </a:defRPr>
            </a:lvl1pPr>
          </a:lstStyle>
          <a:p>
            <a:fld id="{B6F15528-21DE-4FAA-801E-634DDDAF4B2B}" type="slidenum">
              <a:rPr lang="en-US" smtClean="0"/>
              <a:pPr/>
              <a:t>‹nr.›</a:t>
            </a:fld>
            <a:endParaRPr lang="en-US"/>
          </a:p>
        </p:txBody>
      </p:sp>
    </p:spTree>
    <p:extLst>
      <p:ext uri="{BB962C8B-B14F-4D97-AF65-F5344CB8AC3E}">
        <p14:creationId xmlns:p14="http://schemas.microsoft.com/office/powerpoint/2010/main" val="11328404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371600" rtl="0" eaLnBrk="1" latinLnBrk="0" hangingPunct="1">
        <a:lnSpc>
          <a:spcPct val="85000"/>
        </a:lnSpc>
        <a:spcBef>
          <a:spcPct val="0"/>
        </a:spcBef>
        <a:buNone/>
        <a:defRPr sz="6000" b="0" i="0" kern="1200" cap="none" spc="-225">
          <a:solidFill>
            <a:schemeClr val="tx1"/>
          </a:solidFill>
          <a:effectLst/>
          <a:latin typeface="+mj-lt"/>
          <a:ea typeface="+mj-ea"/>
          <a:cs typeface="+mj-cs"/>
        </a:defRPr>
      </a:lvl1pPr>
    </p:titleStyle>
    <p:bodyStyle>
      <a:lvl1pPr marL="342900" indent="-342900" algn="l" defTabSz="1371600" rtl="0" eaLnBrk="1" latinLnBrk="0" hangingPunct="1">
        <a:lnSpc>
          <a:spcPct val="120000"/>
        </a:lnSpc>
        <a:spcBef>
          <a:spcPts val="1500"/>
        </a:spcBef>
        <a:buClr>
          <a:schemeClr val="accent1"/>
        </a:buClr>
        <a:buSzPct val="110000"/>
        <a:buFont typeface="Wingdings" panose="05000000000000000000" pitchFamily="2" charset="2"/>
        <a:buChar char="§"/>
        <a:defRPr sz="2700" kern="1200">
          <a:solidFill>
            <a:schemeClr val="tx1"/>
          </a:solidFill>
          <a:effectLst/>
          <a:latin typeface="+mn-lt"/>
          <a:ea typeface="+mn-ea"/>
          <a:cs typeface="+mn-cs"/>
        </a:defRPr>
      </a:lvl1pPr>
      <a:lvl2pPr marL="1028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400" kern="1200">
          <a:solidFill>
            <a:schemeClr val="tx1"/>
          </a:solidFill>
          <a:effectLst/>
          <a:latin typeface="+mn-lt"/>
          <a:ea typeface="+mn-ea"/>
          <a:cs typeface="+mn-cs"/>
        </a:defRPr>
      </a:lvl2pPr>
      <a:lvl3pPr marL="1714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2100" kern="1200">
          <a:solidFill>
            <a:schemeClr val="tx1"/>
          </a:solidFill>
          <a:effectLst/>
          <a:latin typeface="+mn-lt"/>
          <a:ea typeface="+mn-ea"/>
          <a:cs typeface="+mn-cs"/>
        </a:defRPr>
      </a:lvl3pPr>
      <a:lvl4pPr marL="2400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4pPr>
      <a:lvl5pPr marL="30861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5pPr>
      <a:lvl6pPr marL="37719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6pPr>
      <a:lvl7pPr marL="44577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7pPr>
      <a:lvl8pPr marL="51435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8pPr>
      <a:lvl9pPr marL="5829300" indent="-342900" algn="l" defTabSz="1371600" rtl="0" eaLnBrk="1" latinLnBrk="0" hangingPunct="1">
        <a:lnSpc>
          <a:spcPct val="120000"/>
        </a:lnSpc>
        <a:spcBef>
          <a:spcPts val="75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054755" y="5575548"/>
            <a:ext cx="7704856" cy="3200876"/>
          </a:xfrm>
          <a:prstGeom prst="rect">
            <a:avLst/>
          </a:prstGeom>
        </p:spPr>
        <p:txBody>
          <a:bodyPr wrap="square" lIns="0" tIns="0" rIns="0" bIns="0" rtlCol="0" anchor="t">
            <a:spAutoFit/>
          </a:bodyPr>
          <a:lstStyle/>
          <a:p>
            <a:pPr marL="0" lvl="0" indent="0" algn="l">
              <a:spcBef>
                <a:spcPct val="0"/>
              </a:spcBef>
            </a:pPr>
            <a:r>
              <a:rPr lang="nl-NL" sz="8800" dirty="0">
                <a:solidFill>
                  <a:srgbClr val="3E9162"/>
                </a:solidFill>
                <a:latin typeface="Platform Bold" panose="020B0804030202020204" pitchFamily="34" charset="77"/>
              </a:rPr>
              <a:t>Deelauto’s voor </a:t>
            </a:r>
          </a:p>
          <a:p>
            <a:pPr marL="0" lvl="0" indent="0" algn="l">
              <a:spcBef>
                <a:spcPct val="0"/>
              </a:spcBef>
            </a:pPr>
            <a:r>
              <a:rPr lang="nl-NL" sz="8800" dirty="0">
                <a:solidFill>
                  <a:srgbClr val="3E9162"/>
                </a:solidFill>
                <a:latin typeface="Platform Bold" panose="020B0804030202020204" pitchFamily="34" charset="77"/>
              </a:rPr>
              <a:t>Spankeren e.o.</a:t>
            </a:r>
          </a:p>
          <a:p>
            <a:pPr marL="0" lvl="0" indent="0" algn="l">
              <a:spcBef>
                <a:spcPct val="0"/>
              </a:spcBef>
            </a:pPr>
            <a:r>
              <a:rPr lang="nl-NL" sz="3200" dirty="0">
                <a:solidFill>
                  <a:srgbClr val="3E9162"/>
                </a:solidFill>
                <a:latin typeface="Platform Medium" panose="020B0504030202020204" pitchFamily="34" charset="77"/>
              </a:rPr>
              <a:t>Samen Slim Rijden in Spankeren en omgeving</a:t>
            </a:r>
          </a:p>
        </p:txBody>
      </p:sp>
      <p:pic>
        <p:nvPicPr>
          <p:cNvPr id="7" name="Afbeelding 6" descr="Afbeelding met tekst, schermopname, Lettertype, groen&#10;&#10;Automatisch gegenereerde beschrijving">
            <a:extLst>
              <a:ext uri="{FF2B5EF4-FFF2-40B4-BE49-F238E27FC236}">
                <a16:creationId xmlns:a16="http://schemas.microsoft.com/office/drawing/2014/main" id="{D23CBC42-5725-546F-3C83-516D3C087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55" y="1160500"/>
            <a:ext cx="1408459" cy="1408459"/>
          </a:xfrm>
          <a:prstGeom prst="rect">
            <a:avLst/>
          </a:prstGeom>
        </p:spPr>
      </p:pic>
      <p:sp>
        <p:nvSpPr>
          <p:cNvPr id="9" name="TextBox 3">
            <a:extLst>
              <a:ext uri="{FF2B5EF4-FFF2-40B4-BE49-F238E27FC236}">
                <a16:creationId xmlns:a16="http://schemas.microsoft.com/office/drawing/2014/main" id="{8BA11E6A-23A5-6F72-E803-EF3154796097}"/>
              </a:ext>
            </a:extLst>
          </p:cNvPr>
          <p:cNvSpPr txBox="1"/>
          <p:nvPr/>
        </p:nvSpPr>
        <p:spPr>
          <a:xfrm>
            <a:off x="2463214" y="1272326"/>
            <a:ext cx="3670482" cy="439223"/>
          </a:xfrm>
          <a:prstGeom prst="rect">
            <a:avLst/>
          </a:prstGeom>
        </p:spPr>
        <p:txBody>
          <a:bodyPr wrap="square" lIns="0" tIns="0" rIns="0" bIns="0" rtlCol="0" anchor="t">
            <a:spAutoFit/>
          </a:bodyPr>
          <a:lstStyle/>
          <a:p>
            <a:pPr marL="0" lvl="0" indent="0" algn="l">
              <a:lnSpc>
                <a:spcPts val="3919"/>
              </a:lnSpc>
              <a:spcBef>
                <a:spcPct val="0"/>
              </a:spcBef>
            </a:pPr>
            <a:endParaRPr lang="nl-NL" sz="2000" dirty="0">
              <a:solidFill>
                <a:schemeClr val="tx1">
                  <a:lumMod val="40000"/>
                  <a:lumOff val="60000"/>
                </a:schemeClr>
              </a:solidFill>
              <a:latin typeface="Roboto"/>
            </a:endParaRPr>
          </a:p>
        </p:txBody>
      </p:sp>
      <p:sp>
        <p:nvSpPr>
          <p:cNvPr id="3" name="AutoShape 2">
            <a:extLst>
              <a:ext uri="{FF2B5EF4-FFF2-40B4-BE49-F238E27FC236}">
                <a16:creationId xmlns:a16="http://schemas.microsoft.com/office/drawing/2014/main" id="{78D540A1-56A2-FA84-072F-6BC073F7F12B}"/>
              </a:ext>
            </a:extLst>
          </p:cNvPr>
          <p:cNvSpPr/>
          <p:nvPr/>
        </p:nvSpPr>
        <p:spPr>
          <a:xfrm>
            <a:off x="11972934" y="840077"/>
            <a:ext cx="5399076" cy="8568952"/>
          </a:xfrm>
          <a:prstGeom prst="roundRect">
            <a:avLst>
              <a:gd name="adj" fmla="val 9506"/>
            </a:avLst>
          </a:prstGeom>
          <a:solidFill>
            <a:srgbClr val="3E9162"/>
          </a:solidFill>
        </p:spPr>
        <p:txBody>
          <a:bodyPr/>
          <a:lstStyle/>
          <a:p>
            <a:endParaRPr lang="nl-NL"/>
          </a:p>
        </p:txBody>
      </p:sp>
      <p:pic>
        <p:nvPicPr>
          <p:cNvPr id="10" name="Afbeelding 9">
            <a:extLst>
              <a:ext uri="{FF2B5EF4-FFF2-40B4-BE49-F238E27FC236}">
                <a16:creationId xmlns:a16="http://schemas.microsoft.com/office/drawing/2014/main" id="{30B19CA0-A926-31FB-10F2-E87CEA084FE2}"/>
              </a:ext>
            </a:extLst>
          </p:cNvPr>
          <p:cNvPicPr>
            <a:picLocks noChangeAspect="1"/>
          </p:cNvPicPr>
          <p:nvPr/>
        </p:nvPicPr>
        <p:blipFill>
          <a:blip r:embed="rId4">
            <a:extLst>
              <a:ext uri="{28A0092B-C50C-407E-A947-70E740481C1C}">
                <a14:useLocalDpi xmlns:a14="http://schemas.microsoft.com/office/drawing/2010/main" val="0"/>
              </a:ext>
            </a:extLst>
          </a:blip>
          <a:srcRect l="16409" r="25983"/>
          <a:stretch>
            <a:fillRect/>
          </a:stretch>
        </p:blipFill>
        <p:spPr>
          <a:xfrm>
            <a:off x="10584160" y="2032686"/>
            <a:ext cx="6371785" cy="6221628"/>
          </a:xfrm>
          <a:prstGeom prst="rect">
            <a:avLst/>
          </a:prstGeom>
        </p:spPr>
      </p:pic>
      <p:pic>
        <p:nvPicPr>
          <p:cNvPr id="11" name="Afbeelding 10">
            <a:extLst>
              <a:ext uri="{FF2B5EF4-FFF2-40B4-BE49-F238E27FC236}">
                <a16:creationId xmlns:a16="http://schemas.microsoft.com/office/drawing/2014/main" id="{4F396032-8E43-DF20-FD0E-821FD57A2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2AB7058-7BA9-B7B7-9E7B-EA87DF0C93B0}"/>
              </a:ext>
            </a:extLst>
          </p:cNvPr>
          <p:cNvGrpSpPr/>
          <p:nvPr/>
        </p:nvGrpSpPr>
        <p:grpSpPr>
          <a:xfrm>
            <a:off x="1295128" y="3847356"/>
            <a:ext cx="3441870" cy="3852939"/>
            <a:chOff x="1354279" y="3346843"/>
            <a:chExt cx="3441870" cy="3852939"/>
          </a:xfrm>
        </p:grpSpPr>
        <p:grpSp>
          <p:nvGrpSpPr>
            <p:cNvPr id="3" name="Group 3"/>
            <p:cNvGrpSpPr/>
            <p:nvPr/>
          </p:nvGrpSpPr>
          <p:grpSpPr>
            <a:xfrm>
              <a:off x="1354279" y="3839315"/>
              <a:ext cx="3441870" cy="3360467"/>
              <a:chOff x="0" y="0"/>
              <a:chExt cx="1164287" cy="1136751"/>
            </a:xfrm>
          </p:grpSpPr>
          <p:sp>
            <p:nvSpPr>
              <p:cNvPr id="4" name="Freeform 4"/>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txBody>
              <a:bodyPr/>
              <a:lstStyle/>
              <a:p>
                <a:endParaRPr lang="nl-NL"/>
              </a:p>
            </p:txBody>
          </p:sp>
        </p:grpSp>
        <p:pic>
          <p:nvPicPr>
            <p:cNvPr id="5" name="Picture 5"/>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2601792" y="3346843"/>
              <a:ext cx="946844" cy="946844"/>
            </a:xfrm>
            <a:prstGeom prst="rect">
              <a:avLst/>
            </a:prstGeom>
          </p:spPr>
        </p:pic>
        <p:sp>
          <p:nvSpPr>
            <p:cNvPr id="6" name="TextBox 6"/>
            <p:cNvSpPr txBox="1"/>
            <p:nvPr/>
          </p:nvSpPr>
          <p:spPr>
            <a:xfrm>
              <a:off x="1760594" y="4725615"/>
              <a:ext cx="2629241" cy="1292662"/>
            </a:xfrm>
            <a:prstGeom prst="rect">
              <a:avLst/>
            </a:prstGeom>
          </p:spPr>
          <p:txBody>
            <a:bodyPr lIns="0" tIns="0" rIns="0" bIns="0" rtlCol="0" anchor="t">
              <a:spAutoFit/>
            </a:bodyPr>
            <a:lstStyle/>
            <a:p>
              <a:pPr marL="0" lvl="0" indent="0" algn="ctr"/>
              <a:r>
                <a:rPr lang="nl-NL" sz="2800" dirty="0">
                  <a:latin typeface="Roboto"/>
                </a:rPr>
                <a:t>Je betaalt maximaal 10 uur per etmaal</a:t>
              </a:r>
            </a:p>
          </p:txBody>
        </p:sp>
        <p:sp>
          <p:nvSpPr>
            <p:cNvPr id="7" name="TextBox 7"/>
            <p:cNvSpPr txBox="1"/>
            <p:nvPr/>
          </p:nvSpPr>
          <p:spPr>
            <a:xfrm>
              <a:off x="2739861" y="3544110"/>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b="1" u="none" dirty="0">
                  <a:solidFill>
                    <a:srgbClr val="FFFFFF"/>
                  </a:solidFill>
                  <a:latin typeface="Roboto"/>
                </a:rPr>
                <a:t>1</a:t>
              </a:r>
            </a:p>
          </p:txBody>
        </p:sp>
      </p:grpSp>
      <p:grpSp>
        <p:nvGrpSpPr>
          <p:cNvPr id="28" name="Groep 27">
            <a:extLst>
              <a:ext uri="{FF2B5EF4-FFF2-40B4-BE49-F238E27FC236}">
                <a16:creationId xmlns:a16="http://schemas.microsoft.com/office/drawing/2014/main" id="{A6581DA7-0849-C02D-2568-DB47673AB608}"/>
              </a:ext>
            </a:extLst>
          </p:cNvPr>
          <p:cNvGrpSpPr/>
          <p:nvPr/>
        </p:nvGrpSpPr>
        <p:grpSpPr>
          <a:xfrm>
            <a:off x="5340985" y="3847356"/>
            <a:ext cx="3441870" cy="3852939"/>
            <a:chOff x="5400136" y="3346843"/>
            <a:chExt cx="3441870" cy="3852939"/>
          </a:xfrm>
        </p:grpSpPr>
        <p:grpSp>
          <p:nvGrpSpPr>
            <p:cNvPr id="8" name="Group 8"/>
            <p:cNvGrpSpPr/>
            <p:nvPr/>
          </p:nvGrpSpPr>
          <p:grpSpPr>
            <a:xfrm>
              <a:off x="5400136" y="3839315"/>
              <a:ext cx="3441870" cy="3360467"/>
              <a:chOff x="0" y="0"/>
              <a:chExt cx="1164287" cy="1136751"/>
            </a:xfrm>
          </p:grpSpPr>
          <p:sp>
            <p:nvSpPr>
              <p:cNvPr id="9" name="Freeform 9"/>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txBody>
              <a:bodyPr/>
              <a:lstStyle/>
              <a:p>
                <a:endParaRPr lang="nl-NL"/>
              </a:p>
            </p:txBody>
          </p:sp>
        </p:grpSp>
        <p:pic>
          <p:nvPicPr>
            <p:cNvPr id="10" name="Picture 10"/>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6652965" y="3346843"/>
              <a:ext cx="946844" cy="946844"/>
            </a:xfrm>
            <a:prstGeom prst="rect">
              <a:avLst/>
            </a:prstGeom>
          </p:spPr>
        </p:pic>
        <p:sp>
          <p:nvSpPr>
            <p:cNvPr id="11" name="TextBox 11"/>
            <p:cNvSpPr txBox="1"/>
            <p:nvPr/>
          </p:nvSpPr>
          <p:spPr>
            <a:xfrm>
              <a:off x="5806450" y="4725615"/>
              <a:ext cx="2629241" cy="1292662"/>
            </a:xfrm>
            <a:prstGeom prst="rect">
              <a:avLst/>
            </a:prstGeom>
          </p:spPr>
          <p:txBody>
            <a:bodyPr lIns="0" tIns="0" rIns="0" bIns="0" rtlCol="0" anchor="t">
              <a:spAutoFit/>
            </a:bodyPr>
            <a:lstStyle>
              <a:defPPr>
                <a:defRPr lang="en-US"/>
              </a:defPPr>
              <a:lvl1pPr lvl="0" indent="0" algn="ctr">
                <a:defRPr sz="3200" spc="40">
                  <a:solidFill>
                    <a:srgbClr val="14110F"/>
                  </a:solidFill>
                  <a:latin typeface="Roboto"/>
                </a:defRPr>
              </a:lvl1pPr>
            </a:lstStyle>
            <a:p>
              <a:r>
                <a:rPr lang="nl-NL" sz="2800" spc="0" dirty="0">
                  <a:solidFill>
                    <a:schemeClr val="tx1"/>
                  </a:solidFill>
                </a:rPr>
                <a:t>Op vakantie met een deelauto kan in overleg</a:t>
              </a:r>
            </a:p>
          </p:txBody>
        </p:sp>
        <p:sp>
          <p:nvSpPr>
            <p:cNvPr id="12" name="TextBox 12"/>
            <p:cNvSpPr txBox="1"/>
            <p:nvPr/>
          </p:nvSpPr>
          <p:spPr>
            <a:xfrm>
              <a:off x="6791035" y="3509750"/>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b="1" dirty="0">
                  <a:solidFill>
                    <a:srgbClr val="FFFFFF"/>
                  </a:solidFill>
                  <a:latin typeface="Roboto"/>
                </a:rPr>
                <a:t>2</a:t>
              </a:r>
            </a:p>
          </p:txBody>
        </p:sp>
      </p:grpSp>
      <p:grpSp>
        <p:nvGrpSpPr>
          <p:cNvPr id="30" name="Groep 29">
            <a:extLst>
              <a:ext uri="{FF2B5EF4-FFF2-40B4-BE49-F238E27FC236}">
                <a16:creationId xmlns:a16="http://schemas.microsoft.com/office/drawing/2014/main" id="{4E0E5B9F-AD94-CF44-EA52-140FB4235318}"/>
              </a:ext>
            </a:extLst>
          </p:cNvPr>
          <p:cNvGrpSpPr/>
          <p:nvPr/>
        </p:nvGrpSpPr>
        <p:grpSpPr>
          <a:xfrm>
            <a:off x="13419291" y="3847356"/>
            <a:ext cx="3441870" cy="3852939"/>
            <a:chOff x="13491851" y="3346843"/>
            <a:chExt cx="3441870" cy="3852939"/>
          </a:xfrm>
        </p:grpSpPr>
        <p:grpSp>
          <p:nvGrpSpPr>
            <p:cNvPr id="18" name="Group 18"/>
            <p:cNvGrpSpPr/>
            <p:nvPr/>
          </p:nvGrpSpPr>
          <p:grpSpPr>
            <a:xfrm>
              <a:off x="13491851" y="3839315"/>
              <a:ext cx="3441870" cy="3360467"/>
              <a:chOff x="0" y="0"/>
              <a:chExt cx="1164287" cy="1136751"/>
            </a:xfrm>
          </p:grpSpPr>
          <p:sp>
            <p:nvSpPr>
              <p:cNvPr id="19" name="Freeform 19"/>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txBody>
              <a:bodyPr/>
              <a:lstStyle/>
              <a:p>
                <a:endParaRPr lang="nl-NL"/>
              </a:p>
            </p:txBody>
          </p:sp>
        </p:grpSp>
        <p:pic>
          <p:nvPicPr>
            <p:cNvPr id="20" name="Picture 20"/>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14744679" y="3346843"/>
              <a:ext cx="946844" cy="946844"/>
            </a:xfrm>
            <a:prstGeom prst="rect">
              <a:avLst/>
            </a:prstGeom>
          </p:spPr>
        </p:pic>
        <p:sp>
          <p:nvSpPr>
            <p:cNvPr id="21" name="TextBox 21"/>
            <p:cNvSpPr txBox="1"/>
            <p:nvPr/>
          </p:nvSpPr>
          <p:spPr>
            <a:xfrm>
              <a:off x="13825072" y="4714995"/>
              <a:ext cx="2774361" cy="1292662"/>
            </a:xfrm>
            <a:prstGeom prst="rect">
              <a:avLst/>
            </a:prstGeom>
          </p:spPr>
          <p:txBody>
            <a:bodyPr wrap="square" lIns="0" tIns="0" rIns="0" bIns="0" rtlCol="0" anchor="t">
              <a:spAutoFit/>
            </a:bodyPr>
            <a:lstStyle/>
            <a:p>
              <a:pPr marL="0" lvl="0" indent="0" algn="ctr"/>
              <a:r>
                <a:rPr lang="nl-NL" sz="2800" dirty="0">
                  <a:latin typeface="Roboto"/>
                </a:rPr>
                <a:t>Geen verborgen en maandelijkse kosten</a:t>
              </a:r>
            </a:p>
          </p:txBody>
        </p:sp>
        <p:sp>
          <p:nvSpPr>
            <p:cNvPr id="22" name="TextBox 22"/>
            <p:cNvSpPr txBox="1"/>
            <p:nvPr/>
          </p:nvSpPr>
          <p:spPr>
            <a:xfrm>
              <a:off x="14882748" y="3509750"/>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b="1" dirty="0">
                  <a:solidFill>
                    <a:srgbClr val="FFFFFF"/>
                  </a:solidFill>
                  <a:latin typeface="Roboto"/>
                </a:rPr>
                <a:t>4</a:t>
              </a:r>
            </a:p>
          </p:txBody>
        </p:sp>
      </p:grpSp>
      <p:sp>
        <p:nvSpPr>
          <p:cNvPr id="23" name="TextBox 23"/>
          <p:cNvSpPr txBox="1"/>
          <p:nvPr/>
        </p:nvSpPr>
        <p:spPr>
          <a:xfrm>
            <a:off x="3157951" y="1458866"/>
            <a:ext cx="11614497" cy="1432636"/>
          </a:xfrm>
          <a:prstGeom prst="rect">
            <a:avLst/>
          </a:prstGeom>
        </p:spPr>
        <p:txBody>
          <a:bodyPr wrap="square" lIns="0" tIns="0" rIns="0" bIns="0" rtlCol="0" anchor="t">
            <a:spAutoFit/>
          </a:bodyPr>
          <a:lstStyle/>
          <a:p>
            <a:pPr marL="0" lvl="0" indent="0" algn="ctr">
              <a:lnSpc>
                <a:spcPts val="11959"/>
              </a:lnSpc>
              <a:spcBef>
                <a:spcPct val="0"/>
              </a:spcBef>
            </a:pPr>
            <a:r>
              <a:rPr lang="nl-NL" sz="9199" spc="-91" dirty="0">
                <a:solidFill>
                  <a:srgbClr val="3E9162"/>
                </a:solidFill>
                <a:latin typeface="Platform Bold"/>
              </a:rPr>
              <a:t>Goed om te weten</a:t>
            </a:r>
          </a:p>
        </p:txBody>
      </p:sp>
      <p:grpSp>
        <p:nvGrpSpPr>
          <p:cNvPr id="29" name="Groep 28">
            <a:extLst>
              <a:ext uri="{FF2B5EF4-FFF2-40B4-BE49-F238E27FC236}">
                <a16:creationId xmlns:a16="http://schemas.microsoft.com/office/drawing/2014/main" id="{6C504D38-9F6D-F4F2-C84B-C81F46085D0A}"/>
              </a:ext>
            </a:extLst>
          </p:cNvPr>
          <p:cNvGrpSpPr/>
          <p:nvPr/>
        </p:nvGrpSpPr>
        <p:grpSpPr>
          <a:xfrm>
            <a:off x="9386843" y="3866406"/>
            <a:ext cx="3441870" cy="3833889"/>
            <a:chOff x="9445994" y="3365893"/>
            <a:chExt cx="3441870" cy="3833889"/>
          </a:xfrm>
        </p:grpSpPr>
        <p:grpSp>
          <p:nvGrpSpPr>
            <p:cNvPr id="13" name="Group 13"/>
            <p:cNvGrpSpPr/>
            <p:nvPr/>
          </p:nvGrpSpPr>
          <p:grpSpPr>
            <a:xfrm>
              <a:off x="9445994" y="3839315"/>
              <a:ext cx="3441870" cy="3360467"/>
              <a:chOff x="0" y="0"/>
              <a:chExt cx="1164287" cy="1136751"/>
            </a:xfrm>
          </p:grpSpPr>
          <p:sp>
            <p:nvSpPr>
              <p:cNvPr id="14" name="Freeform 14"/>
              <p:cNvSpPr/>
              <p:nvPr/>
            </p:nvSpPr>
            <p:spPr>
              <a:xfrm>
                <a:off x="0" y="0"/>
                <a:ext cx="1164287" cy="1136751"/>
              </a:xfrm>
              <a:custGeom>
                <a:avLst/>
                <a:gdLst/>
                <a:ahLst/>
                <a:cxnLst/>
                <a:rect l="l" t="t" r="r" b="b"/>
                <a:pathLst>
                  <a:path w="1164287" h="1136751">
                    <a:moveTo>
                      <a:pt x="1039827" y="1136750"/>
                    </a:moveTo>
                    <a:lnTo>
                      <a:pt x="124460" y="1136750"/>
                    </a:lnTo>
                    <a:cubicBezTo>
                      <a:pt x="55880" y="1136750"/>
                      <a:pt x="0" y="1080871"/>
                      <a:pt x="0" y="1012291"/>
                    </a:cubicBezTo>
                    <a:lnTo>
                      <a:pt x="0" y="124460"/>
                    </a:lnTo>
                    <a:cubicBezTo>
                      <a:pt x="0" y="55880"/>
                      <a:pt x="55880" y="0"/>
                      <a:pt x="124460" y="0"/>
                    </a:cubicBezTo>
                    <a:lnTo>
                      <a:pt x="1039827" y="0"/>
                    </a:lnTo>
                    <a:cubicBezTo>
                      <a:pt x="1108407" y="0"/>
                      <a:pt x="1164287" y="55880"/>
                      <a:pt x="1164287" y="124460"/>
                    </a:cubicBezTo>
                    <a:lnTo>
                      <a:pt x="1164287" y="1012291"/>
                    </a:lnTo>
                    <a:cubicBezTo>
                      <a:pt x="1164287" y="1080871"/>
                      <a:pt x="1108407" y="1136751"/>
                      <a:pt x="1039827" y="1136751"/>
                    </a:cubicBezTo>
                    <a:close/>
                  </a:path>
                </a:pathLst>
              </a:custGeom>
              <a:solidFill>
                <a:srgbClr val="FFFFFF"/>
              </a:solidFill>
            </p:spPr>
            <p:txBody>
              <a:bodyPr/>
              <a:lstStyle/>
              <a:p>
                <a:endParaRPr lang="nl-NL"/>
              </a:p>
            </p:txBody>
          </p:sp>
        </p:grpSp>
        <p:sp>
          <p:nvSpPr>
            <p:cNvPr id="16" name="TextBox 16"/>
            <p:cNvSpPr txBox="1"/>
            <p:nvPr/>
          </p:nvSpPr>
          <p:spPr>
            <a:xfrm>
              <a:off x="9852308" y="4725615"/>
              <a:ext cx="2629241" cy="1723549"/>
            </a:xfrm>
            <a:prstGeom prst="rect">
              <a:avLst/>
            </a:prstGeom>
          </p:spPr>
          <p:txBody>
            <a:bodyPr lIns="0" tIns="0" rIns="0" bIns="0" rtlCol="0" anchor="t">
              <a:spAutoFit/>
            </a:bodyPr>
            <a:lstStyle/>
            <a:p>
              <a:pPr marL="0" lvl="0" indent="0" algn="ctr"/>
              <a:r>
                <a:rPr lang="nl-NL" sz="2800" dirty="0">
                  <a:latin typeface="Roboto"/>
                </a:rPr>
                <a:t>Huisdieren toegestaan als niemand last heeft</a:t>
              </a:r>
            </a:p>
          </p:txBody>
        </p:sp>
        <p:pic>
          <p:nvPicPr>
            <p:cNvPr id="15" name="Picture 15"/>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16200000">
              <a:off x="10698822" y="3365893"/>
              <a:ext cx="946844" cy="946844"/>
            </a:xfrm>
            <a:prstGeom prst="rect">
              <a:avLst/>
            </a:prstGeom>
          </p:spPr>
        </p:pic>
        <p:sp>
          <p:nvSpPr>
            <p:cNvPr id="17" name="TextBox 17"/>
            <p:cNvSpPr txBox="1"/>
            <p:nvPr/>
          </p:nvSpPr>
          <p:spPr>
            <a:xfrm>
              <a:off x="10836892" y="3547850"/>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b="1" dirty="0">
                  <a:solidFill>
                    <a:srgbClr val="FFFFFF"/>
                  </a:solidFill>
                  <a:latin typeface="Roboto"/>
                </a:rPr>
                <a:t>3</a:t>
              </a:r>
            </a:p>
          </p:txBody>
        </p:sp>
      </p:grpSp>
      <p:pic>
        <p:nvPicPr>
          <p:cNvPr id="24" name="Afbeelding 23">
            <a:extLst>
              <a:ext uri="{FF2B5EF4-FFF2-40B4-BE49-F238E27FC236}">
                <a16:creationId xmlns:a16="http://schemas.microsoft.com/office/drawing/2014/main" id="{1545CD35-A817-FDAE-2637-BD9594B436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p:nvPr/>
        </p:nvSpPr>
        <p:spPr>
          <a:xfrm>
            <a:off x="1295128" y="1687115"/>
            <a:ext cx="6840760" cy="2215991"/>
          </a:xfrm>
          <a:prstGeom prst="rect">
            <a:avLst/>
          </a:prstGeom>
        </p:spPr>
        <p:txBody>
          <a:bodyPr wrap="square" lIns="0" tIns="0" rIns="0" bIns="0" rtlCol="0" anchor="t">
            <a:spAutoFit/>
          </a:bodyPr>
          <a:lstStyle/>
          <a:p>
            <a:pPr marL="0" lvl="0" indent="0">
              <a:spcBef>
                <a:spcPct val="0"/>
              </a:spcBef>
            </a:pPr>
            <a:r>
              <a:rPr lang="en-US" sz="7200" b="1" spc="-150" dirty="0" err="1">
                <a:solidFill>
                  <a:srgbClr val="3E9162"/>
                </a:solidFill>
                <a:latin typeface="Platform Bold" panose="020B0504030202020204" pitchFamily="34" charset="77"/>
                <a:ea typeface="Tahoma" panose="020B0604030504040204" pitchFamily="34" charset="0"/>
                <a:cs typeface="Tahoma" panose="020B0604030504040204" pitchFamily="34" charset="0"/>
              </a:rPr>
              <a:t>Autodelers</a:t>
            </a:r>
            <a:r>
              <a:rPr lang="en-US" sz="7200" b="1" spc="-150" dirty="0">
                <a:solidFill>
                  <a:srgbClr val="3E9162"/>
                </a:solidFill>
                <a:latin typeface="Platform Bold" panose="020B0504030202020204" pitchFamily="34" charset="77"/>
                <a:ea typeface="Tahoma" panose="020B0604030504040204" pitchFamily="34" charset="0"/>
                <a:cs typeface="Tahoma" panose="020B0604030504040204" pitchFamily="34" charset="0"/>
              </a:rPr>
              <a:t> </a:t>
            </a:r>
            <a:r>
              <a:rPr lang="en-US" sz="7200" b="1" spc="-150" dirty="0" err="1">
                <a:solidFill>
                  <a:srgbClr val="3E9162"/>
                </a:solidFill>
                <a:latin typeface="Platform Bold" panose="020B0504030202020204" pitchFamily="34" charset="77"/>
                <a:ea typeface="Tahoma" panose="020B0604030504040204" pitchFamily="34" charset="0"/>
                <a:cs typeface="Tahoma" panose="020B0604030504040204" pitchFamily="34" charset="0"/>
              </a:rPr>
              <a:t>aan</a:t>
            </a:r>
            <a:r>
              <a:rPr lang="en-US" sz="7200" b="1" spc="-150" dirty="0">
                <a:solidFill>
                  <a:srgbClr val="3E9162"/>
                </a:solidFill>
                <a:latin typeface="Platform Bold" panose="020B0504030202020204" pitchFamily="34" charset="77"/>
                <a:ea typeface="Tahoma" panose="020B0604030504040204" pitchFamily="34" charset="0"/>
                <a:cs typeface="Tahoma" panose="020B0604030504040204" pitchFamily="34" charset="0"/>
              </a:rPr>
              <a:t> het </a:t>
            </a:r>
            <a:r>
              <a:rPr lang="en-US" sz="7200" b="1" spc="-150" dirty="0" err="1">
                <a:solidFill>
                  <a:srgbClr val="3E9162"/>
                </a:solidFill>
                <a:latin typeface="Platform Bold" panose="020B0504030202020204" pitchFamily="34" charset="77"/>
                <a:ea typeface="Tahoma" panose="020B0604030504040204" pitchFamily="34" charset="0"/>
                <a:cs typeface="Tahoma" panose="020B0604030504040204" pitchFamily="34" charset="0"/>
              </a:rPr>
              <a:t>woord</a:t>
            </a:r>
            <a:endParaRPr lang="en-US" sz="7200" b="1" spc="-150" dirty="0">
              <a:solidFill>
                <a:srgbClr val="3E9162"/>
              </a:solidFill>
              <a:latin typeface="Platform Bold" panose="020B0504030202020204" pitchFamily="34" charset="77"/>
              <a:ea typeface="Tahoma" panose="020B0604030504040204" pitchFamily="34" charset="0"/>
              <a:cs typeface="Tahoma" panose="020B0604030504040204" pitchFamily="34" charset="0"/>
            </a:endParaRPr>
          </a:p>
        </p:txBody>
      </p:sp>
      <p:sp>
        <p:nvSpPr>
          <p:cNvPr id="10" name="AutoShape 2">
            <a:extLst>
              <a:ext uri="{FF2B5EF4-FFF2-40B4-BE49-F238E27FC236}">
                <a16:creationId xmlns:a16="http://schemas.microsoft.com/office/drawing/2014/main" id="{CC943145-F4A4-A899-D584-3FA8DF4BF9F8}"/>
              </a:ext>
            </a:extLst>
          </p:cNvPr>
          <p:cNvSpPr>
            <a:spLocks noChangeAspect="1" noChangeArrowheads="1"/>
          </p:cNvSpPr>
          <p:nvPr/>
        </p:nvSpPr>
        <p:spPr bwMode="auto">
          <a:xfrm>
            <a:off x="12306300"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3" descr="jpg">
            <a:extLst>
              <a:ext uri="{FF2B5EF4-FFF2-40B4-BE49-F238E27FC236}">
                <a16:creationId xmlns:a16="http://schemas.microsoft.com/office/drawing/2014/main" id="{6548967F-77DA-95B4-6E9C-4FBA77434155}"/>
              </a:ext>
            </a:extLst>
          </p:cNvPr>
          <p:cNvSpPr>
            <a:spLocks noChangeAspect="1" noChangeArrowheads="1"/>
          </p:cNvSpPr>
          <p:nvPr/>
        </p:nvSpPr>
        <p:spPr bwMode="auto">
          <a:xfrm>
            <a:off x="12766675" y="-419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8" name="Picture 7">
            <a:extLst>
              <a:ext uri="{FF2B5EF4-FFF2-40B4-BE49-F238E27FC236}">
                <a16:creationId xmlns:a16="http://schemas.microsoft.com/office/drawing/2014/main" id="{D452AB2A-2F7C-3CC6-D1E6-A48564BF8FB1}"/>
              </a:ext>
            </a:extLst>
          </p:cNvPr>
          <p:cNvPicPr>
            <a:picLocks noChangeAspect="1"/>
          </p:cNvPicPr>
          <p:nvPr/>
        </p:nvPicPr>
        <p:blipFill>
          <a:blip r:embed="rId3"/>
          <a:stretch>
            <a:fillRect/>
          </a:stretch>
        </p:blipFill>
        <p:spPr>
          <a:xfrm>
            <a:off x="1305108" y="1095925"/>
            <a:ext cx="3597308" cy="397155"/>
          </a:xfrm>
          <a:prstGeom prst="roundRect">
            <a:avLst>
              <a:gd name="adj" fmla="val 35360"/>
            </a:avLst>
          </a:prstGeom>
        </p:spPr>
      </p:pic>
      <p:pic>
        <p:nvPicPr>
          <p:cNvPr id="14" name="Picture 13">
            <a:extLst>
              <a:ext uri="{FF2B5EF4-FFF2-40B4-BE49-F238E27FC236}">
                <a16:creationId xmlns:a16="http://schemas.microsoft.com/office/drawing/2014/main" id="{33423266-5A13-DA43-2B9F-089AC244E3C8}"/>
              </a:ext>
            </a:extLst>
          </p:cNvPr>
          <p:cNvPicPr>
            <a:picLocks noChangeAspect="1"/>
          </p:cNvPicPr>
          <p:nvPr/>
        </p:nvPicPr>
        <p:blipFill>
          <a:blip r:embed="rId4"/>
          <a:stretch>
            <a:fillRect/>
          </a:stretch>
        </p:blipFill>
        <p:spPr>
          <a:xfrm>
            <a:off x="7312217" y="3641903"/>
            <a:ext cx="4677428" cy="6115904"/>
          </a:xfrm>
          <a:prstGeom prst="roundRect">
            <a:avLst>
              <a:gd name="adj" fmla="val 4542"/>
            </a:avLst>
          </a:prstGeom>
        </p:spPr>
      </p:pic>
      <p:sp>
        <p:nvSpPr>
          <p:cNvPr id="18" name="Rectangle 17">
            <a:extLst>
              <a:ext uri="{FF2B5EF4-FFF2-40B4-BE49-F238E27FC236}">
                <a16:creationId xmlns:a16="http://schemas.microsoft.com/office/drawing/2014/main" id="{CD66E75B-891E-2765-7B58-E5C6539075EB}"/>
              </a:ext>
            </a:extLst>
          </p:cNvPr>
          <p:cNvSpPr/>
          <p:nvPr/>
        </p:nvSpPr>
        <p:spPr>
          <a:xfrm>
            <a:off x="13968536" y="2810210"/>
            <a:ext cx="86409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0" name="Picture 19">
            <a:extLst>
              <a:ext uri="{FF2B5EF4-FFF2-40B4-BE49-F238E27FC236}">
                <a16:creationId xmlns:a16="http://schemas.microsoft.com/office/drawing/2014/main" id="{112A3326-0469-4144-5FA1-72ACFA9FDC88}"/>
              </a:ext>
            </a:extLst>
          </p:cNvPr>
          <p:cNvPicPr>
            <a:picLocks noChangeAspect="1"/>
          </p:cNvPicPr>
          <p:nvPr/>
        </p:nvPicPr>
        <p:blipFill>
          <a:blip r:embed="rId5"/>
          <a:stretch>
            <a:fillRect/>
          </a:stretch>
        </p:blipFill>
        <p:spPr>
          <a:xfrm>
            <a:off x="2076574" y="4792856"/>
            <a:ext cx="4629796" cy="2124371"/>
          </a:xfrm>
          <a:prstGeom prst="roundRect">
            <a:avLst>
              <a:gd name="adj" fmla="val 10235"/>
            </a:avLst>
          </a:prstGeom>
        </p:spPr>
      </p:pic>
      <p:pic>
        <p:nvPicPr>
          <p:cNvPr id="22" name="Picture 21">
            <a:extLst>
              <a:ext uri="{FF2B5EF4-FFF2-40B4-BE49-F238E27FC236}">
                <a16:creationId xmlns:a16="http://schemas.microsoft.com/office/drawing/2014/main" id="{FBF2D9AE-B0F5-9A0F-008F-D043BBB4165F}"/>
              </a:ext>
            </a:extLst>
          </p:cNvPr>
          <p:cNvPicPr>
            <a:picLocks noChangeAspect="1"/>
          </p:cNvPicPr>
          <p:nvPr/>
        </p:nvPicPr>
        <p:blipFill>
          <a:blip r:embed="rId6"/>
          <a:stretch>
            <a:fillRect/>
          </a:stretch>
        </p:blipFill>
        <p:spPr>
          <a:xfrm>
            <a:off x="2068516" y="7431198"/>
            <a:ext cx="4629796" cy="1754146"/>
          </a:xfrm>
          <a:prstGeom prst="roundRect">
            <a:avLst>
              <a:gd name="adj" fmla="val 11274"/>
            </a:avLst>
          </a:prstGeom>
        </p:spPr>
      </p:pic>
      <p:sp>
        <p:nvSpPr>
          <p:cNvPr id="23" name="Rectangle 22">
            <a:extLst>
              <a:ext uri="{FF2B5EF4-FFF2-40B4-BE49-F238E27FC236}">
                <a16:creationId xmlns:a16="http://schemas.microsoft.com/office/drawing/2014/main" id="{50318DF3-2C99-19ED-7A1F-768857E71DCF}"/>
              </a:ext>
            </a:extLst>
          </p:cNvPr>
          <p:cNvSpPr/>
          <p:nvPr/>
        </p:nvSpPr>
        <p:spPr>
          <a:xfrm>
            <a:off x="3008075" y="7583451"/>
            <a:ext cx="115212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Rectangle 24">
            <a:extLst>
              <a:ext uri="{FF2B5EF4-FFF2-40B4-BE49-F238E27FC236}">
                <a16:creationId xmlns:a16="http://schemas.microsoft.com/office/drawing/2014/main" id="{30A68234-1E54-CA62-D36D-A7E69B445E9F}"/>
              </a:ext>
            </a:extLst>
          </p:cNvPr>
          <p:cNvSpPr/>
          <p:nvPr/>
        </p:nvSpPr>
        <p:spPr>
          <a:xfrm>
            <a:off x="3239344" y="4974372"/>
            <a:ext cx="1152128"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7" name="Picture 26">
            <a:extLst>
              <a:ext uri="{FF2B5EF4-FFF2-40B4-BE49-F238E27FC236}">
                <a16:creationId xmlns:a16="http://schemas.microsoft.com/office/drawing/2014/main" id="{CB88C99C-E4FA-38E3-66DE-1373358D8CAE}"/>
              </a:ext>
            </a:extLst>
          </p:cNvPr>
          <p:cNvPicPr>
            <a:picLocks noChangeAspect="1"/>
          </p:cNvPicPr>
          <p:nvPr/>
        </p:nvPicPr>
        <p:blipFill>
          <a:blip r:embed="rId7"/>
          <a:stretch>
            <a:fillRect/>
          </a:stretch>
        </p:blipFill>
        <p:spPr>
          <a:xfrm>
            <a:off x="12595417" y="2263180"/>
            <a:ext cx="4696480" cy="6820852"/>
          </a:xfrm>
          <a:prstGeom prst="roundRect">
            <a:avLst>
              <a:gd name="adj" fmla="val 5959"/>
            </a:avLst>
          </a:prstGeom>
        </p:spPr>
      </p:pic>
      <p:sp>
        <p:nvSpPr>
          <p:cNvPr id="17" name="Rectangle 16">
            <a:extLst>
              <a:ext uri="{FF2B5EF4-FFF2-40B4-BE49-F238E27FC236}">
                <a16:creationId xmlns:a16="http://schemas.microsoft.com/office/drawing/2014/main" id="{4E01B4B8-833E-5411-684F-C66C4B7240BB}"/>
              </a:ext>
            </a:extLst>
          </p:cNvPr>
          <p:cNvSpPr/>
          <p:nvPr/>
        </p:nvSpPr>
        <p:spPr>
          <a:xfrm>
            <a:off x="14258379" y="2569838"/>
            <a:ext cx="86409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3200"/>
          </a:p>
        </p:txBody>
      </p:sp>
      <p:sp>
        <p:nvSpPr>
          <p:cNvPr id="28" name="Rectangle 27">
            <a:extLst>
              <a:ext uri="{FF2B5EF4-FFF2-40B4-BE49-F238E27FC236}">
                <a16:creationId xmlns:a16="http://schemas.microsoft.com/office/drawing/2014/main" id="{D0866BF5-C656-4505-0EAD-A34EA1068F36}"/>
              </a:ext>
            </a:extLst>
          </p:cNvPr>
          <p:cNvSpPr/>
          <p:nvPr/>
        </p:nvSpPr>
        <p:spPr>
          <a:xfrm>
            <a:off x="8567936" y="3853151"/>
            <a:ext cx="864096"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3200"/>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429C-7F3A-09BF-2C5A-AF99C581664A}"/>
            </a:ext>
          </a:extLst>
        </p:cNvPr>
        <p:cNvGrpSpPr/>
        <p:nvPr/>
      </p:nvGrpSpPr>
      <p:grpSpPr>
        <a:xfrm>
          <a:off x="0" y="0"/>
          <a:ext cx="0" cy="0"/>
          <a:chOff x="0" y="0"/>
          <a:chExt cx="0" cy="0"/>
        </a:xfrm>
      </p:grpSpPr>
      <p:sp>
        <p:nvSpPr>
          <p:cNvPr id="42" name="TextBox 25">
            <a:extLst>
              <a:ext uri="{FF2B5EF4-FFF2-40B4-BE49-F238E27FC236}">
                <a16:creationId xmlns:a16="http://schemas.microsoft.com/office/drawing/2014/main" id="{3763AE21-2091-05A1-A90E-322E2277A110}"/>
              </a:ext>
            </a:extLst>
          </p:cNvPr>
          <p:cNvSpPr txBox="1"/>
          <p:nvPr/>
        </p:nvSpPr>
        <p:spPr>
          <a:xfrm>
            <a:off x="9601207" y="2073300"/>
            <a:ext cx="7770505" cy="955454"/>
          </a:xfrm>
          <a:prstGeom prst="rect">
            <a:avLst/>
          </a:prstGeom>
        </p:spPr>
        <p:txBody>
          <a:bodyPr wrap="square" lIns="0" tIns="0" rIns="0" bIns="0" rtlCol="0" anchor="t">
            <a:spAutoFit/>
          </a:bodyPr>
          <a:lstStyle/>
          <a:p>
            <a:pPr marL="0" lvl="0" indent="0" algn="l">
              <a:lnSpc>
                <a:spcPts val="7369"/>
              </a:lnSpc>
              <a:spcBef>
                <a:spcPct val="0"/>
              </a:spcBef>
            </a:pPr>
            <a:r>
              <a:rPr lang="nl-NL" sz="7200" dirty="0">
                <a:solidFill>
                  <a:srgbClr val="3E9162"/>
                </a:solidFill>
                <a:latin typeface="Platform Bold" panose="020B0804030202020204" pitchFamily="34" charset="77"/>
              </a:rPr>
              <a:t>Onze auto’s Ellecom</a:t>
            </a:r>
          </a:p>
        </p:txBody>
      </p:sp>
      <p:grpSp>
        <p:nvGrpSpPr>
          <p:cNvPr id="17" name="Groep 16">
            <a:extLst>
              <a:ext uri="{FF2B5EF4-FFF2-40B4-BE49-F238E27FC236}">
                <a16:creationId xmlns:a16="http://schemas.microsoft.com/office/drawing/2014/main" id="{6F8FC73C-5E8C-4D1F-79DC-10C421700EE3}"/>
              </a:ext>
            </a:extLst>
          </p:cNvPr>
          <p:cNvGrpSpPr/>
          <p:nvPr/>
        </p:nvGrpSpPr>
        <p:grpSpPr>
          <a:xfrm>
            <a:off x="273273" y="5340432"/>
            <a:ext cx="8571177" cy="1963308"/>
            <a:chOff x="1028700" y="2538139"/>
            <a:chExt cx="8120006" cy="1920068"/>
          </a:xfrm>
        </p:grpSpPr>
        <p:grpSp>
          <p:nvGrpSpPr>
            <p:cNvPr id="18" name="Group 2">
              <a:extLst>
                <a:ext uri="{FF2B5EF4-FFF2-40B4-BE49-F238E27FC236}">
                  <a16:creationId xmlns:a16="http://schemas.microsoft.com/office/drawing/2014/main" id="{00F082F9-2774-61C1-4CE9-0322B2666AE5}"/>
                </a:ext>
              </a:extLst>
            </p:cNvPr>
            <p:cNvGrpSpPr/>
            <p:nvPr/>
          </p:nvGrpSpPr>
          <p:grpSpPr>
            <a:xfrm>
              <a:off x="1028700" y="2538139"/>
              <a:ext cx="8120006" cy="1920068"/>
              <a:chOff x="0" y="0"/>
              <a:chExt cx="3363728" cy="795392"/>
            </a:xfrm>
          </p:grpSpPr>
          <p:sp>
            <p:nvSpPr>
              <p:cNvPr id="25" name="Freeform 3">
                <a:extLst>
                  <a:ext uri="{FF2B5EF4-FFF2-40B4-BE49-F238E27FC236}">
                    <a16:creationId xmlns:a16="http://schemas.microsoft.com/office/drawing/2014/main" id="{F5860827-FD3B-FFB4-8710-37336C70101C}"/>
                  </a:ext>
                </a:extLst>
              </p:cNvPr>
              <p:cNvSpPr/>
              <p:nvPr/>
            </p:nvSpPr>
            <p:spPr>
              <a:xfrm>
                <a:off x="0" y="0"/>
                <a:ext cx="3363728" cy="795392"/>
              </a:xfrm>
              <a:custGeom>
                <a:avLst/>
                <a:gdLst/>
                <a:ahLst/>
                <a:cxnLst/>
                <a:rect l="l" t="t" r="r" b="b"/>
                <a:pathLst>
                  <a:path w="3363728" h="795392">
                    <a:moveTo>
                      <a:pt x="3239268" y="795392"/>
                    </a:moveTo>
                    <a:lnTo>
                      <a:pt x="124460" y="795392"/>
                    </a:lnTo>
                    <a:cubicBezTo>
                      <a:pt x="55880" y="795392"/>
                      <a:pt x="0" y="739512"/>
                      <a:pt x="0" y="670932"/>
                    </a:cubicBezTo>
                    <a:lnTo>
                      <a:pt x="0" y="124460"/>
                    </a:lnTo>
                    <a:cubicBezTo>
                      <a:pt x="0" y="55880"/>
                      <a:pt x="55880" y="0"/>
                      <a:pt x="124460" y="0"/>
                    </a:cubicBezTo>
                    <a:lnTo>
                      <a:pt x="3239268" y="0"/>
                    </a:lnTo>
                    <a:cubicBezTo>
                      <a:pt x="3307848" y="0"/>
                      <a:pt x="3363728" y="55880"/>
                      <a:pt x="3363728" y="124460"/>
                    </a:cubicBezTo>
                    <a:lnTo>
                      <a:pt x="3363728" y="670932"/>
                    </a:lnTo>
                    <a:cubicBezTo>
                      <a:pt x="3363728" y="739512"/>
                      <a:pt x="3307848" y="795392"/>
                      <a:pt x="3239268" y="795392"/>
                    </a:cubicBezTo>
                    <a:close/>
                  </a:path>
                </a:pathLst>
              </a:custGeom>
              <a:solidFill>
                <a:srgbClr val="3E9162"/>
              </a:solidFill>
            </p:spPr>
            <p:txBody>
              <a:bodyPr/>
              <a:lstStyle/>
              <a:p>
                <a:endParaRPr lang="nl-NL" dirty="0"/>
              </a:p>
            </p:txBody>
          </p:sp>
        </p:grpSp>
        <p:sp>
          <p:nvSpPr>
            <p:cNvPr id="24" name="TextBox 13">
              <a:extLst>
                <a:ext uri="{FF2B5EF4-FFF2-40B4-BE49-F238E27FC236}">
                  <a16:creationId xmlns:a16="http://schemas.microsoft.com/office/drawing/2014/main" id="{CAB5C96B-B917-A646-6782-C8213111E4B5}"/>
                </a:ext>
              </a:extLst>
            </p:cNvPr>
            <p:cNvSpPr txBox="1"/>
            <p:nvPr/>
          </p:nvSpPr>
          <p:spPr>
            <a:xfrm>
              <a:off x="2225081" y="3401526"/>
              <a:ext cx="6436384" cy="413575"/>
            </a:xfrm>
            <a:prstGeom prst="rect">
              <a:avLst/>
            </a:prstGeom>
          </p:spPr>
          <p:txBody>
            <a:bodyPr wrap="square" lIns="0" tIns="0" rIns="0" bIns="0" rtlCol="0" anchor="t">
              <a:spAutoFit/>
            </a:bodyPr>
            <a:lstStyle/>
            <a:p>
              <a:pPr>
                <a:lnSpc>
                  <a:spcPts val="3079"/>
                </a:lnSpc>
              </a:pPr>
              <a:r>
                <a:rPr lang="nl-NL" sz="3600" dirty="0">
                  <a:solidFill>
                    <a:schemeClr val="bg1"/>
                  </a:solidFill>
                  <a:latin typeface="Roboto" panose="02000000000000000000" pitchFamily="2" charset="0"/>
                  <a:ea typeface="Roboto" panose="02000000000000000000" pitchFamily="2" charset="0"/>
                </a:rPr>
                <a:t>Renault 5 E-Tech</a:t>
              </a:r>
            </a:p>
          </p:txBody>
        </p:sp>
      </p:grpSp>
      <p:pic>
        <p:nvPicPr>
          <p:cNvPr id="4" name="Afbeelding 3" descr="Afbeelding met tekst, Landvoertuig, voertuig, wiel&#10;&#10;Automatisch gegenereerde beschrijving">
            <a:extLst>
              <a:ext uri="{FF2B5EF4-FFF2-40B4-BE49-F238E27FC236}">
                <a16:creationId xmlns:a16="http://schemas.microsoft.com/office/drawing/2014/main" id="{345E5E45-0EA1-D080-14EA-9783E925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8331" y="5321594"/>
            <a:ext cx="8571177" cy="4587443"/>
          </a:xfrm>
          <a:prstGeom prst="rect">
            <a:avLst/>
          </a:prstGeom>
        </p:spPr>
      </p:pic>
      <p:grpSp>
        <p:nvGrpSpPr>
          <p:cNvPr id="7" name="Groep 6">
            <a:extLst>
              <a:ext uri="{FF2B5EF4-FFF2-40B4-BE49-F238E27FC236}">
                <a16:creationId xmlns:a16="http://schemas.microsoft.com/office/drawing/2014/main" id="{ACB853B4-5ACE-AAD4-C12E-7A637B9C8E35}"/>
              </a:ext>
            </a:extLst>
          </p:cNvPr>
          <p:cNvGrpSpPr/>
          <p:nvPr/>
        </p:nvGrpSpPr>
        <p:grpSpPr>
          <a:xfrm>
            <a:off x="9298330" y="3180192"/>
            <a:ext cx="8571177" cy="1963308"/>
            <a:chOff x="1028700" y="2538139"/>
            <a:chExt cx="8120006" cy="1920068"/>
          </a:xfrm>
        </p:grpSpPr>
        <p:grpSp>
          <p:nvGrpSpPr>
            <p:cNvPr id="8" name="Group 2">
              <a:extLst>
                <a:ext uri="{FF2B5EF4-FFF2-40B4-BE49-F238E27FC236}">
                  <a16:creationId xmlns:a16="http://schemas.microsoft.com/office/drawing/2014/main" id="{CCF99D21-1571-10C2-5DB6-30DE4B1FCDC3}"/>
                </a:ext>
              </a:extLst>
            </p:cNvPr>
            <p:cNvGrpSpPr/>
            <p:nvPr/>
          </p:nvGrpSpPr>
          <p:grpSpPr>
            <a:xfrm>
              <a:off x="1028700" y="2538139"/>
              <a:ext cx="8120006" cy="1920068"/>
              <a:chOff x="0" y="0"/>
              <a:chExt cx="3363728" cy="795392"/>
            </a:xfrm>
          </p:grpSpPr>
          <p:sp>
            <p:nvSpPr>
              <p:cNvPr id="10" name="Freeform 3">
                <a:extLst>
                  <a:ext uri="{FF2B5EF4-FFF2-40B4-BE49-F238E27FC236}">
                    <a16:creationId xmlns:a16="http://schemas.microsoft.com/office/drawing/2014/main" id="{741F6224-03B1-A465-4002-B795735EAE80}"/>
                  </a:ext>
                </a:extLst>
              </p:cNvPr>
              <p:cNvSpPr/>
              <p:nvPr/>
            </p:nvSpPr>
            <p:spPr>
              <a:xfrm>
                <a:off x="0" y="0"/>
                <a:ext cx="3363728" cy="795392"/>
              </a:xfrm>
              <a:custGeom>
                <a:avLst/>
                <a:gdLst/>
                <a:ahLst/>
                <a:cxnLst/>
                <a:rect l="l" t="t" r="r" b="b"/>
                <a:pathLst>
                  <a:path w="3363728" h="795392">
                    <a:moveTo>
                      <a:pt x="3239268" y="795392"/>
                    </a:moveTo>
                    <a:lnTo>
                      <a:pt x="124460" y="795392"/>
                    </a:lnTo>
                    <a:cubicBezTo>
                      <a:pt x="55880" y="795392"/>
                      <a:pt x="0" y="739512"/>
                      <a:pt x="0" y="670932"/>
                    </a:cubicBezTo>
                    <a:lnTo>
                      <a:pt x="0" y="124460"/>
                    </a:lnTo>
                    <a:cubicBezTo>
                      <a:pt x="0" y="55880"/>
                      <a:pt x="55880" y="0"/>
                      <a:pt x="124460" y="0"/>
                    </a:cubicBezTo>
                    <a:lnTo>
                      <a:pt x="3239268" y="0"/>
                    </a:lnTo>
                    <a:cubicBezTo>
                      <a:pt x="3307848" y="0"/>
                      <a:pt x="3363728" y="55880"/>
                      <a:pt x="3363728" y="124460"/>
                    </a:cubicBezTo>
                    <a:lnTo>
                      <a:pt x="3363728" y="670932"/>
                    </a:lnTo>
                    <a:cubicBezTo>
                      <a:pt x="3363728" y="739512"/>
                      <a:pt x="3307848" y="795392"/>
                      <a:pt x="3239268" y="795392"/>
                    </a:cubicBezTo>
                    <a:close/>
                  </a:path>
                </a:pathLst>
              </a:custGeom>
              <a:solidFill>
                <a:srgbClr val="3E9162"/>
              </a:solidFill>
            </p:spPr>
            <p:txBody>
              <a:bodyPr/>
              <a:lstStyle/>
              <a:p>
                <a:endParaRPr lang="nl-NL" dirty="0"/>
              </a:p>
            </p:txBody>
          </p:sp>
        </p:grpSp>
        <p:sp>
          <p:nvSpPr>
            <p:cNvPr id="9" name="TextBox 13">
              <a:extLst>
                <a:ext uri="{FF2B5EF4-FFF2-40B4-BE49-F238E27FC236}">
                  <a16:creationId xmlns:a16="http://schemas.microsoft.com/office/drawing/2014/main" id="{BAC7A16A-4321-3D7F-B573-876A44E24145}"/>
                </a:ext>
              </a:extLst>
            </p:cNvPr>
            <p:cNvSpPr txBox="1"/>
            <p:nvPr/>
          </p:nvSpPr>
          <p:spPr>
            <a:xfrm>
              <a:off x="2225081" y="3401526"/>
              <a:ext cx="6436384" cy="413575"/>
            </a:xfrm>
            <a:prstGeom prst="rect">
              <a:avLst/>
            </a:prstGeom>
          </p:spPr>
          <p:txBody>
            <a:bodyPr wrap="square" lIns="0" tIns="0" rIns="0" bIns="0" rtlCol="0" anchor="t">
              <a:spAutoFit/>
            </a:bodyPr>
            <a:lstStyle/>
            <a:p>
              <a:pPr>
                <a:lnSpc>
                  <a:spcPts val="3079"/>
                </a:lnSpc>
              </a:pPr>
              <a:r>
                <a:rPr lang="nl-NL" sz="3600" dirty="0">
                  <a:solidFill>
                    <a:schemeClr val="bg1"/>
                  </a:solidFill>
                  <a:latin typeface="Roboto" panose="02000000000000000000" pitchFamily="2" charset="0"/>
                  <a:ea typeface="Roboto" panose="02000000000000000000" pitchFamily="2" charset="0"/>
                </a:rPr>
                <a:t>Hyundai </a:t>
              </a:r>
              <a:r>
                <a:rPr lang="nl-NL" sz="3600" dirty="0" err="1">
                  <a:solidFill>
                    <a:schemeClr val="bg1"/>
                  </a:solidFill>
                  <a:latin typeface="Roboto" panose="02000000000000000000" pitchFamily="2" charset="0"/>
                  <a:ea typeface="Roboto" panose="02000000000000000000" pitchFamily="2" charset="0"/>
                </a:rPr>
                <a:t>Kona</a:t>
              </a:r>
              <a:r>
                <a:rPr lang="nl-NL" sz="3600" dirty="0">
                  <a:solidFill>
                    <a:schemeClr val="bg1"/>
                  </a:solidFill>
                  <a:latin typeface="Roboto" panose="02000000000000000000" pitchFamily="2" charset="0"/>
                  <a:ea typeface="Roboto" panose="02000000000000000000" pitchFamily="2" charset="0"/>
                </a:rPr>
                <a:t> </a:t>
              </a:r>
              <a:r>
                <a:rPr lang="nl-NL" sz="3600" dirty="0" err="1">
                  <a:solidFill>
                    <a:schemeClr val="bg1"/>
                  </a:solidFill>
                  <a:latin typeface="Roboto" panose="02000000000000000000" pitchFamily="2" charset="0"/>
                  <a:ea typeface="Roboto" panose="02000000000000000000" pitchFamily="2" charset="0"/>
                </a:rPr>
                <a:t>electric</a:t>
              </a:r>
              <a:endParaRPr lang="nl-NL" sz="3600" dirty="0">
                <a:solidFill>
                  <a:schemeClr val="bg1"/>
                </a:solidFill>
                <a:latin typeface="Roboto" panose="02000000000000000000" pitchFamily="2" charset="0"/>
                <a:ea typeface="Roboto" panose="02000000000000000000" pitchFamily="2" charset="0"/>
              </a:endParaRPr>
            </a:p>
          </p:txBody>
        </p:sp>
      </p:grpSp>
      <p:pic>
        <p:nvPicPr>
          <p:cNvPr id="3" name="Afbeelding 2" descr="Afbeelding met Landvoertuig, voertuig, wiel, auto&#10;&#10;Door AI gegenereerde inhoud is mogelijk onjuist.">
            <a:extLst>
              <a:ext uri="{FF2B5EF4-FFF2-40B4-BE49-F238E27FC236}">
                <a16:creationId xmlns:a16="http://schemas.microsoft.com/office/drawing/2014/main" id="{70AFAF1F-4A79-FC2B-A097-B526F5C4C348}"/>
              </a:ext>
            </a:extLst>
          </p:cNvPr>
          <p:cNvPicPr>
            <a:picLocks noChangeAspect="1"/>
          </p:cNvPicPr>
          <p:nvPr/>
        </p:nvPicPr>
        <p:blipFill>
          <a:blip r:embed="rId4" cstate="print">
            <a:extLst>
              <a:ext uri="{28A0092B-C50C-407E-A947-70E740481C1C}">
                <a14:useLocalDpi xmlns:a14="http://schemas.microsoft.com/office/drawing/2010/main" val="0"/>
              </a:ext>
            </a:extLst>
          </a:blip>
          <a:srcRect l="10697" b="8782"/>
          <a:stretch/>
        </p:blipFill>
        <p:spPr>
          <a:xfrm>
            <a:off x="284791" y="337457"/>
            <a:ext cx="8571177" cy="4811039"/>
          </a:xfrm>
          <a:prstGeom prst="rect">
            <a:avLst/>
          </a:prstGeom>
        </p:spPr>
      </p:pic>
      <p:pic>
        <p:nvPicPr>
          <p:cNvPr id="6" name="Afbeelding 5">
            <a:extLst>
              <a:ext uri="{FF2B5EF4-FFF2-40B4-BE49-F238E27FC236}">
                <a16:creationId xmlns:a16="http://schemas.microsoft.com/office/drawing/2014/main" id="{81B50F46-9E60-F160-8B65-7E988BF37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1207" y="343733"/>
            <a:ext cx="2929018" cy="792534"/>
          </a:xfrm>
          <a:prstGeom prst="rect">
            <a:avLst/>
          </a:prstGeom>
        </p:spPr>
      </p:pic>
    </p:spTree>
    <p:extLst>
      <p:ext uri="{BB962C8B-B14F-4D97-AF65-F5344CB8AC3E}">
        <p14:creationId xmlns:p14="http://schemas.microsoft.com/office/powerpoint/2010/main" val="3877930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5">
            <a:extLst>
              <a:ext uri="{FF2B5EF4-FFF2-40B4-BE49-F238E27FC236}">
                <a16:creationId xmlns:a16="http://schemas.microsoft.com/office/drawing/2014/main" id="{DD096F6E-F9BE-0247-A550-5BACA8EAAD34}"/>
              </a:ext>
            </a:extLst>
          </p:cNvPr>
          <p:cNvSpPr txBox="1"/>
          <p:nvPr/>
        </p:nvSpPr>
        <p:spPr>
          <a:xfrm>
            <a:off x="1295128" y="1471092"/>
            <a:ext cx="15697742" cy="2131802"/>
          </a:xfrm>
          <a:prstGeom prst="rect">
            <a:avLst/>
          </a:prstGeom>
        </p:spPr>
        <p:txBody>
          <a:bodyPr wrap="square" lIns="0" tIns="0" rIns="0" bIns="0" rtlCol="0" anchor="t">
            <a:spAutoFit/>
          </a:bodyPr>
          <a:lstStyle/>
          <a:p>
            <a:pPr marL="0" lvl="0" indent="0" algn="ctr">
              <a:lnSpc>
                <a:spcPts val="5219"/>
              </a:lnSpc>
              <a:spcBef>
                <a:spcPct val="0"/>
              </a:spcBef>
            </a:pPr>
            <a:r>
              <a:rPr lang="en-US" sz="7200" b="1" dirty="0">
                <a:solidFill>
                  <a:srgbClr val="14110F"/>
                </a:solidFill>
                <a:latin typeface="Roboto"/>
              </a:rPr>
              <a:t> </a:t>
            </a:r>
            <a:br>
              <a:rPr lang="en-US" sz="7200" b="1" dirty="0">
                <a:solidFill>
                  <a:srgbClr val="14110F"/>
                </a:solidFill>
                <a:latin typeface="Roboto"/>
              </a:rPr>
            </a:br>
            <a:r>
              <a:rPr lang="en-US" sz="7200" spc="-92" dirty="0">
                <a:solidFill>
                  <a:srgbClr val="3E9162"/>
                </a:solidFill>
                <a:latin typeface="Platform Bold"/>
              </a:rPr>
              <a:t>Samen Slim </a:t>
            </a:r>
            <a:r>
              <a:rPr lang="en-US" sz="7200" spc="-92" dirty="0" err="1">
                <a:solidFill>
                  <a:srgbClr val="3E9162"/>
                </a:solidFill>
                <a:latin typeface="Platform Bold"/>
              </a:rPr>
              <a:t>Rijden</a:t>
            </a:r>
            <a:r>
              <a:rPr lang="en-US" sz="7200" spc="-92" dirty="0">
                <a:solidFill>
                  <a:srgbClr val="3E9162"/>
                </a:solidFill>
                <a:latin typeface="Platform Bold"/>
              </a:rPr>
              <a:t> met </a:t>
            </a:r>
            <a:r>
              <a:rPr lang="en-US" sz="7200" spc="-92" dirty="0" err="1">
                <a:solidFill>
                  <a:srgbClr val="3E9162"/>
                </a:solidFill>
                <a:latin typeface="Platform Bold"/>
              </a:rPr>
              <a:t>elektrische</a:t>
            </a:r>
            <a:r>
              <a:rPr lang="en-US" sz="7200" spc="-92" dirty="0">
                <a:solidFill>
                  <a:srgbClr val="3E9162"/>
                </a:solidFill>
                <a:latin typeface="Platform Bold"/>
              </a:rPr>
              <a:t> </a:t>
            </a:r>
            <a:r>
              <a:rPr lang="en-US" sz="7200" spc="-92" dirty="0" err="1">
                <a:solidFill>
                  <a:srgbClr val="3E9162"/>
                </a:solidFill>
                <a:latin typeface="Platform Bold"/>
              </a:rPr>
              <a:t>deelauto’s</a:t>
            </a:r>
            <a:endParaRPr lang="en-US" sz="7200" spc="-92" dirty="0">
              <a:solidFill>
                <a:srgbClr val="3E9162"/>
              </a:solidFill>
              <a:latin typeface="Platform Bold"/>
            </a:endParaRPr>
          </a:p>
        </p:txBody>
      </p:sp>
      <p:sp>
        <p:nvSpPr>
          <p:cNvPr id="7" name="Freeform 4">
            <a:extLst>
              <a:ext uri="{FF2B5EF4-FFF2-40B4-BE49-F238E27FC236}">
                <a16:creationId xmlns:a16="http://schemas.microsoft.com/office/drawing/2014/main" id="{A0336E24-62B1-157B-50E0-431C1A4F6408}"/>
              </a:ext>
            </a:extLst>
          </p:cNvPr>
          <p:cNvSpPr/>
          <p:nvPr/>
        </p:nvSpPr>
        <p:spPr>
          <a:xfrm>
            <a:off x="13067090" y="7125417"/>
            <a:ext cx="5304961" cy="2351341"/>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txBody>
          <a:bodyPr/>
          <a:lstStyle/>
          <a:p>
            <a:endParaRPr lang="nl-NL" dirty="0"/>
          </a:p>
        </p:txBody>
      </p:sp>
      <p:pic>
        <p:nvPicPr>
          <p:cNvPr id="10" name="Afbeelding 9">
            <a:extLst>
              <a:ext uri="{FF2B5EF4-FFF2-40B4-BE49-F238E27FC236}">
                <a16:creationId xmlns:a16="http://schemas.microsoft.com/office/drawing/2014/main" id="{6504DF84-19E0-8169-1CCD-0A76C9CA2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010" y="3487316"/>
            <a:ext cx="10813978" cy="6084006"/>
          </a:xfrm>
          <a:prstGeom prst="rect">
            <a:avLst/>
          </a:prstGeom>
        </p:spPr>
      </p:pic>
      <p:sp>
        <p:nvSpPr>
          <p:cNvPr id="8" name="TextBox 17">
            <a:extLst>
              <a:ext uri="{FF2B5EF4-FFF2-40B4-BE49-F238E27FC236}">
                <a16:creationId xmlns:a16="http://schemas.microsoft.com/office/drawing/2014/main" id="{21317A5B-8E8F-425F-7A3B-15D78138CC32}"/>
              </a:ext>
            </a:extLst>
          </p:cNvPr>
          <p:cNvSpPr txBox="1"/>
          <p:nvPr/>
        </p:nvSpPr>
        <p:spPr>
          <a:xfrm>
            <a:off x="1295128" y="4043840"/>
            <a:ext cx="15697742" cy="1099660"/>
          </a:xfrm>
          <a:prstGeom prst="rect">
            <a:avLst/>
          </a:prstGeom>
        </p:spPr>
        <p:txBody>
          <a:bodyPr wrap="square" lIns="0" tIns="0" rIns="0" bIns="0" rtlCol="0" anchor="t">
            <a:spAutoFit/>
          </a:bodyPr>
          <a:lstStyle/>
          <a:p>
            <a:pPr lvl="0" algn="ctr">
              <a:lnSpc>
                <a:spcPts val="4543"/>
              </a:lnSpc>
              <a:spcBef>
                <a:spcPct val="0"/>
              </a:spcBef>
            </a:pPr>
            <a:r>
              <a:rPr lang="nl-NL" sz="2800" dirty="0">
                <a:solidFill>
                  <a:schemeClr val="bg1"/>
                </a:solidFill>
                <a:latin typeface="Roboto" panose="02000000000000000000" pitchFamily="2" charset="0"/>
                <a:ea typeface="Roboto" panose="02000000000000000000" pitchFamily="2" charset="0"/>
              </a:rPr>
              <a:t>een initiatief van de energie coöperatie </a:t>
            </a:r>
            <a:br>
              <a:rPr lang="nl-NL" sz="2800" dirty="0">
                <a:solidFill>
                  <a:schemeClr val="bg1"/>
                </a:solidFill>
                <a:latin typeface="Roboto" panose="02000000000000000000" pitchFamily="2" charset="0"/>
                <a:ea typeface="Roboto" panose="02000000000000000000" pitchFamily="2" charset="0"/>
              </a:rPr>
            </a:br>
            <a:r>
              <a:rPr lang="nl-NL" sz="2800" b="1" dirty="0">
                <a:solidFill>
                  <a:schemeClr val="bg1"/>
                </a:solidFill>
                <a:latin typeface="Roboto" panose="02000000000000000000" pitchFamily="2" charset="0"/>
                <a:ea typeface="Roboto" panose="02000000000000000000" pitchFamily="2" charset="0"/>
              </a:rPr>
              <a:t>Ellecom Energie Beheer (EEB)</a:t>
            </a:r>
          </a:p>
        </p:txBody>
      </p:sp>
      <p:pic>
        <p:nvPicPr>
          <p:cNvPr id="3" name="Afbeelding 2">
            <a:extLst>
              <a:ext uri="{FF2B5EF4-FFF2-40B4-BE49-F238E27FC236}">
                <a16:creationId xmlns:a16="http://schemas.microsoft.com/office/drawing/2014/main" id="{B038C99B-719B-2821-CC0D-E8E675FB48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916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55E19-2735-2FE3-2135-C6F7736349A3}"/>
              </a:ext>
            </a:extLst>
          </p:cNvPr>
          <p:cNvPicPr>
            <a:picLocks noChangeAspect="1" noChangeArrowheads="1"/>
          </p:cNvPicPr>
          <p:nvPr/>
        </p:nvPicPr>
        <p:blipFill rotWithShape="1">
          <a:blip r:embed="rId3"/>
          <a:srcRect b="5231"/>
          <a:stretch>
            <a:fillRect/>
          </a:stretch>
        </p:blipFill>
        <p:spPr bwMode="auto">
          <a:xfrm>
            <a:off x="719064" y="6799684"/>
            <a:ext cx="5496609" cy="30918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2"/>
          <p:cNvSpPr txBox="1"/>
          <p:nvPr/>
        </p:nvSpPr>
        <p:spPr>
          <a:xfrm>
            <a:off x="2238111" y="1273383"/>
            <a:ext cx="13811778" cy="6822445"/>
          </a:xfrm>
          <a:prstGeom prst="rect">
            <a:avLst/>
          </a:prstGeom>
        </p:spPr>
        <p:txBody>
          <a:bodyPr wrap="square" lIns="0" tIns="0" rIns="0" bIns="0" rtlCol="0" anchor="t">
            <a:spAutoFit/>
          </a:bodyPr>
          <a:lstStyle/>
          <a:p>
            <a:pPr algn="ctr">
              <a:lnSpc>
                <a:spcPct val="125000"/>
              </a:lnSpc>
            </a:pPr>
            <a:r>
              <a:rPr lang="nl-NL" sz="7200" dirty="0">
                <a:solidFill>
                  <a:schemeClr val="bg1"/>
                </a:solidFill>
                <a:latin typeface="Platform Bold" panose="020B0804030202020204" pitchFamily="34" charset="77"/>
                <a:ea typeface="Roboto" panose="02000000000000000000" pitchFamily="2" charset="0"/>
              </a:rPr>
              <a:t>AUTO DELEN</a:t>
            </a:r>
          </a:p>
          <a:p>
            <a:pPr algn="ctr">
              <a:lnSpc>
                <a:spcPct val="125000"/>
              </a:lnSpc>
            </a:pPr>
            <a:r>
              <a:rPr lang="nl-NL" sz="7200" dirty="0">
                <a:solidFill>
                  <a:schemeClr val="bg1"/>
                </a:solidFill>
                <a:latin typeface="Platform Bold" panose="020B0804030202020204" pitchFamily="34" charset="77"/>
                <a:ea typeface="Roboto" panose="02000000000000000000" pitchFamily="2" charset="0"/>
              </a:rPr>
              <a:t>Doel is om elektrisch rijden toegankelijk en betaalbaar te maken zodat kinderen weer kunnen stoepranden</a:t>
            </a:r>
          </a:p>
        </p:txBody>
      </p:sp>
      <p:pic>
        <p:nvPicPr>
          <p:cNvPr id="6" name="Afbeelding 5">
            <a:extLst>
              <a:ext uri="{FF2B5EF4-FFF2-40B4-BE49-F238E27FC236}">
                <a16:creationId xmlns:a16="http://schemas.microsoft.com/office/drawing/2014/main" id="{5F9B1B1D-EF75-2DFF-898B-0A7ACACE3C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4B41-1F3B-4D23-37B1-C4B9D758E66A}"/>
            </a:ext>
          </a:extLst>
        </p:cNvPr>
        <p:cNvGrpSpPr/>
        <p:nvPr/>
      </p:nvGrpSpPr>
      <p:grpSpPr>
        <a:xfrm>
          <a:off x="0" y="0"/>
          <a:ext cx="0" cy="0"/>
          <a:chOff x="0" y="0"/>
          <a:chExt cx="0" cy="0"/>
        </a:xfrm>
      </p:grpSpPr>
      <p:grpSp>
        <p:nvGrpSpPr>
          <p:cNvPr id="18" name="Groep 17">
            <a:extLst>
              <a:ext uri="{FF2B5EF4-FFF2-40B4-BE49-F238E27FC236}">
                <a16:creationId xmlns:a16="http://schemas.microsoft.com/office/drawing/2014/main" id="{6A287777-B15B-8711-4922-627AA6F6B3E2}"/>
              </a:ext>
            </a:extLst>
          </p:cNvPr>
          <p:cNvGrpSpPr/>
          <p:nvPr/>
        </p:nvGrpSpPr>
        <p:grpSpPr>
          <a:xfrm>
            <a:off x="1215172" y="5051874"/>
            <a:ext cx="4872290" cy="3908050"/>
            <a:chOff x="1215172" y="4187779"/>
            <a:chExt cx="4872290" cy="3908050"/>
          </a:xfrm>
        </p:grpSpPr>
        <p:grpSp>
          <p:nvGrpSpPr>
            <p:cNvPr id="2" name="Group 2">
              <a:extLst>
                <a:ext uri="{FF2B5EF4-FFF2-40B4-BE49-F238E27FC236}">
                  <a16:creationId xmlns:a16="http://schemas.microsoft.com/office/drawing/2014/main" id="{C28FB37B-F61A-B9E9-BB4B-279FE2973B38}"/>
                </a:ext>
              </a:extLst>
            </p:cNvPr>
            <p:cNvGrpSpPr/>
            <p:nvPr/>
          </p:nvGrpSpPr>
          <p:grpSpPr>
            <a:xfrm>
              <a:off x="1215172" y="4476155"/>
              <a:ext cx="4872290" cy="3619674"/>
              <a:chOff x="0" y="0"/>
              <a:chExt cx="1648157" cy="1224433"/>
            </a:xfrm>
          </p:grpSpPr>
          <p:sp>
            <p:nvSpPr>
              <p:cNvPr id="3" name="Freeform 3">
                <a:extLst>
                  <a:ext uri="{FF2B5EF4-FFF2-40B4-BE49-F238E27FC236}">
                    <a16:creationId xmlns:a16="http://schemas.microsoft.com/office/drawing/2014/main" id="{B20889DB-CE99-F282-A958-AAA09C870613}"/>
                  </a:ext>
                </a:extLst>
              </p:cNvPr>
              <p:cNvSpPr/>
              <p:nvPr/>
            </p:nvSpPr>
            <p:spPr>
              <a:xfrm>
                <a:off x="0" y="0"/>
                <a:ext cx="1648157" cy="1224433"/>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txBody>
              <a:bodyPr/>
              <a:lstStyle/>
              <a:p>
                <a:endParaRPr lang="nl-NL" dirty="0"/>
              </a:p>
            </p:txBody>
          </p:sp>
        </p:grpSp>
        <p:pic>
          <p:nvPicPr>
            <p:cNvPr id="8" name="Picture 8">
              <a:extLst>
                <a:ext uri="{FF2B5EF4-FFF2-40B4-BE49-F238E27FC236}">
                  <a16:creationId xmlns:a16="http://schemas.microsoft.com/office/drawing/2014/main" id="{AADF02E7-1A6E-60C8-1404-3D23482435A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362942" y="4187779"/>
              <a:ext cx="576751" cy="576751"/>
            </a:xfrm>
            <a:prstGeom prst="rect">
              <a:avLst/>
            </a:prstGeom>
          </p:spPr>
        </p:pic>
        <p:sp>
          <p:nvSpPr>
            <p:cNvPr id="11" name="TextBox 11">
              <a:extLst>
                <a:ext uri="{FF2B5EF4-FFF2-40B4-BE49-F238E27FC236}">
                  <a16:creationId xmlns:a16="http://schemas.microsoft.com/office/drawing/2014/main" id="{B590C693-3473-F749-450F-FD738CA55DCE}"/>
                </a:ext>
              </a:extLst>
            </p:cNvPr>
            <p:cNvSpPr txBox="1"/>
            <p:nvPr/>
          </p:nvSpPr>
          <p:spPr>
            <a:xfrm>
              <a:off x="1609962" y="5274916"/>
              <a:ext cx="4077654" cy="897682"/>
            </a:xfrm>
            <a:prstGeom prst="rect">
              <a:avLst/>
            </a:prstGeom>
          </p:spPr>
          <p:txBody>
            <a:bodyPr wrap="square" lIns="0" tIns="0" rIns="0" bIns="0" rtlCol="0" anchor="t">
              <a:spAutoFit/>
            </a:bodyPr>
            <a:lstStyle/>
            <a:p>
              <a:pPr algn="ctr">
                <a:lnSpc>
                  <a:spcPts val="3640"/>
                </a:lnSpc>
                <a:spcBef>
                  <a:spcPct val="0"/>
                </a:spcBef>
              </a:pPr>
              <a:r>
                <a:rPr lang="nl-NL" sz="2800" spc="55" dirty="0">
                  <a:solidFill>
                    <a:srgbClr val="14110F"/>
                  </a:solidFill>
                  <a:latin typeface="Roboto"/>
                </a:rPr>
                <a:t>community, je weet met wie je de auto’s deelt</a:t>
              </a:r>
            </a:p>
          </p:txBody>
        </p:sp>
      </p:grpSp>
      <p:grpSp>
        <p:nvGrpSpPr>
          <p:cNvPr id="19" name="Groep 18">
            <a:extLst>
              <a:ext uri="{FF2B5EF4-FFF2-40B4-BE49-F238E27FC236}">
                <a16:creationId xmlns:a16="http://schemas.microsoft.com/office/drawing/2014/main" id="{5C446FDF-F2E4-CF79-1EB1-843522A456F0}"/>
              </a:ext>
            </a:extLst>
          </p:cNvPr>
          <p:cNvGrpSpPr/>
          <p:nvPr/>
        </p:nvGrpSpPr>
        <p:grpSpPr>
          <a:xfrm>
            <a:off x="6707855" y="5051874"/>
            <a:ext cx="4872290" cy="3786952"/>
            <a:chOff x="6707855" y="4187779"/>
            <a:chExt cx="4872290" cy="3786952"/>
          </a:xfrm>
        </p:grpSpPr>
        <p:grpSp>
          <p:nvGrpSpPr>
            <p:cNvPr id="4" name="Group 4">
              <a:extLst>
                <a:ext uri="{FF2B5EF4-FFF2-40B4-BE49-F238E27FC236}">
                  <a16:creationId xmlns:a16="http://schemas.microsoft.com/office/drawing/2014/main" id="{D9D5851A-468B-C757-5671-6E19555B4C00}"/>
                </a:ext>
              </a:extLst>
            </p:cNvPr>
            <p:cNvGrpSpPr/>
            <p:nvPr/>
          </p:nvGrpSpPr>
          <p:grpSpPr>
            <a:xfrm>
              <a:off x="6707855" y="4476155"/>
              <a:ext cx="4872290" cy="3498576"/>
              <a:chOff x="0" y="0"/>
              <a:chExt cx="1648157" cy="1183469"/>
            </a:xfrm>
          </p:grpSpPr>
          <p:sp>
            <p:nvSpPr>
              <p:cNvPr id="5" name="Freeform 5">
                <a:extLst>
                  <a:ext uri="{FF2B5EF4-FFF2-40B4-BE49-F238E27FC236}">
                    <a16:creationId xmlns:a16="http://schemas.microsoft.com/office/drawing/2014/main" id="{3616BF6B-31C0-1E2F-DDBF-AEAB94CC86A2}"/>
                  </a:ext>
                </a:extLst>
              </p:cNvPr>
              <p:cNvSpPr/>
              <p:nvPr/>
            </p:nvSpPr>
            <p:spPr>
              <a:xfrm>
                <a:off x="0" y="0"/>
                <a:ext cx="1648157" cy="1183469"/>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txBody>
              <a:bodyPr/>
              <a:lstStyle/>
              <a:p>
                <a:endParaRPr lang="nl-NL" dirty="0"/>
              </a:p>
            </p:txBody>
          </p:sp>
        </p:grpSp>
        <p:pic>
          <p:nvPicPr>
            <p:cNvPr id="9" name="Picture 9">
              <a:extLst>
                <a:ext uri="{FF2B5EF4-FFF2-40B4-BE49-F238E27FC236}">
                  <a16:creationId xmlns:a16="http://schemas.microsoft.com/office/drawing/2014/main" id="{29E02B99-0B8D-6FB6-67CE-A6A57B3AA8B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8855625" y="4187779"/>
              <a:ext cx="576751" cy="576751"/>
            </a:xfrm>
            <a:prstGeom prst="rect">
              <a:avLst/>
            </a:prstGeom>
          </p:spPr>
        </p:pic>
        <p:sp>
          <p:nvSpPr>
            <p:cNvPr id="12" name="TextBox 12">
              <a:extLst>
                <a:ext uri="{FF2B5EF4-FFF2-40B4-BE49-F238E27FC236}">
                  <a16:creationId xmlns:a16="http://schemas.microsoft.com/office/drawing/2014/main" id="{987FC553-A281-F65D-FCEE-BAE889FB7A8E}"/>
                </a:ext>
              </a:extLst>
            </p:cNvPr>
            <p:cNvSpPr txBox="1"/>
            <p:nvPr/>
          </p:nvSpPr>
          <p:spPr>
            <a:xfrm>
              <a:off x="6998482" y="5296322"/>
              <a:ext cx="4291029" cy="1359346"/>
            </a:xfrm>
            <a:prstGeom prst="rect">
              <a:avLst/>
            </a:prstGeom>
          </p:spPr>
          <p:txBody>
            <a:bodyPr wrap="square" lIns="0" tIns="0" rIns="0" bIns="0" rtlCol="0" anchor="t">
              <a:spAutoFit/>
            </a:bodyPr>
            <a:lstStyle/>
            <a:p>
              <a:pPr algn="ctr">
                <a:lnSpc>
                  <a:spcPts val="3640"/>
                </a:lnSpc>
                <a:spcBef>
                  <a:spcPct val="0"/>
                </a:spcBef>
              </a:pPr>
              <a:r>
                <a:rPr lang="nl-NL" sz="2800" spc="55" dirty="0">
                  <a:solidFill>
                    <a:srgbClr val="14110F"/>
                  </a:solidFill>
                  <a:latin typeface="Roboto"/>
                </a:rPr>
                <a:t>je bent duurzaam onderweg in een nieuwe 100% elektrische auto</a:t>
              </a:r>
            </a:p>
          </p:txBody>
        </p:sp>
      </p:grpSp>
      <p:grpSp>
        <p:nvGrpSpPr>
          <p:cNvPr id="20" name="Groep 19">
            <a:extLst>
              <a:ext uri="{FF2B5EF4-FFF2-40B4-BE49-F238E27FC236}">
                <a16:creationId xmlns:a16="http://schemas.microsoft.com/office/drawing/2014/main" id="{1E11D5B9-FFCB-AABF-868D-A56E184413CA}"/>
              </a:ext>
            </a:extLst>
          </p:cNvPr>
          <p:cNvGrpSpPr/>
          <p:nvPr/>
        </p:nvGrpSpPr>
        <p:grpSpPr>
          <a:xfrm>
            <a:off x="12387010" y="5051874"/>
            <a:ext cx="4872290" cy="3786952"/>
            <a:chOff x="12387010" y="4187779"/>
            <a:chExt cx="4872290" cy="3786952"/>
          </a:xfrm>
        </p:grpSpPr>
        <p:grpSp>
          <p:nvGrpSpPr>
            <p:cNvPr id="6" name="Group 6">
              <a:extLst>
                <a:ext uri="{FF2B5EF4-FFF2-40B4-BE49-F238E27FC236}">
                  <a16:creationId xmlns:a16="http://schemas.microsoft.com/office/drawing/2014/main" id="{D85DE57D-BA75-D61A-DA6A-FE6BB4301342}"/>
                </a:ext>
              </a:extLst>
            </p:cNvPr>
            <p:cNvGrpSpPr/>
            <p:nvPr/>
          </p:nvGrpSpPr>
          <p:grpSpPr>
            <a:xfrm>
              <a:off x="12387010" y="4476155"/>
              <a:ext cx="4872290" cy="3498576"/>
              <a:chOff x="0" y="0"/>
              <a:chExt cx="1648157" cy="1183469"/>
            </a:xfrm>
          </p:grpSpPr>
          <p:sp>
            <p:nvSpPr>
              <p:cNvPr id="7" name="Freeform 7">
                <a:extLst>
                  <a:ext uri="{FF2B5EF4-FFF2-40B4-BE49-F238E27FC236}">
                    <a16:creationId xmlns:a16="http://schemas.microsoft.com/office/drawing/2014/main" id="{9B9553CF-647A-89D8-3549-8552CBF091A9}"/>
                  </a:ext>
                </a:extLst>
              </p:cNvPr>
              <p:cNvSpPr/>
              <p:nvPr/>
            </p:nvSpPr>
            <p:spPr>
              <a:xfrm>
                <a:off x="0" y="0"/>
                <a:ext cx="1648157" cy="1183469"/>
              </a:xfrm>
              <a:custGeom>
                <a:avLst/>
                <a:gdLst/>
                <a:ahLst/>
                <a:cxnLst/>
                <a:rect l="l" t="t" r="r" b="b"/>
                <a:pathLst>
                  <a:path w="1648157" h="935318">
                    <a:moveTo>
                      <a:pt x="1523697" y="935318"/>
                    </a:moveTo>
                    <a:lnTo>
                      <a:pt x="124460" y="935318"/>
                    </a:lnTo>
                    <a:cubicBezTo>
                      <a:pt x="55880" y="935318"/>
                      <a:pt x="0" y="879438"/>
                      <a:pt x="0" y="810858"/>
                    </a:cubicBezTo>
                    <a:lnTo>
                      <a:pt x="0" y="124460"/>
                    </a:lnTo>
                    <a:cubicBezTo>
                      <a:pt x="0" y="55880"/>
                      <a:pt x="55880" y="0"/>
                      <a:pt x="124460" y="0"/>
                    </a:cubicBezTo>
                    <a:lnTo>
                      <a:pt x="1523697" y="0"/>
                    </a:lnTo>
                    <a:cubicBezTo>
                      <a:pt x="1592277" y="0"/>
                      <a:pt x="1648157" y="55880"/>
                      <a:pt x="1648157" y="124460"/>
                    </a:cubicBezTo>
                    <a:lnTo>
                      <a:pt x="1648157" y="810858"/>
                    </a:lnTo>
                    <a:cubicBezTo>
                      <a:pt x="1648157" y="879438"/>
                      <a:pt x="1592277" y="935318"/>
                      <a:pt x="1523697" y="935318"/>
                    </a:cubicBezTo>
                    <a:close/>
                  </a:path>
                </a:pathLst>
              </a:custGeom>
              <a:solidFill>
                <a:srgbClr val="FFFFFF"/>
              </a:solidFill>
            </p:spPr>
            <p:txBody>
              <a:bodyPr/>
              <a:lstStyle/>
              <a:p>
                <a:endParaRPr lang="nl-NL" dirty="0"/>
              </a:p>
            </p:txBody>
          </p:sp>
        </p:grpSp>
        <p:pic>
          <p:nvPicPr>
            <p:cNvPr id="10" name="Picture 10">
              <a:extLst>
                <a:ext uri="{FF2B5EF4-FFF2-40B4-BE49-F238E27FC236}">
                  <a16:creationId xmlns:a16="http://schemas.microsoft.com/office/drawing/2014/main" id="{78D1A2D5-3D0E-2CF2-1904-ADA4EDCB43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4534780" y="4187779"/>
              <a:ext cx="576751" cy="576751"/>
            </a:xfrm>
            <a:prstGeom prst="rect">
              <a:avLst/>
            </a:prstGeom>
          </p:spPr>
        </p:pic>
        <p:sp>
          <p:nvSpPr>
            <p:cNvPr id="13" name="TextBox 13">
              <a:extLst>
                <a:ext uri="{FF2B5EF4-FFF2-40B4-BE49-F238E27FC236}">
                  <a16:creationId xmlns:a16="http://schemas.microsoft.com/office/drawing/2014/main" id="{3971AD6D-9347-C88C-31C1-C9891F0C9859}"/>
                </a:ext>
              </a:extLst>
            </p:cNvPr>
            <p:cNvSpPr txBox="1"/>
            <p:nvPr/>
          </p:nvSpPr>
          <p:spPr>
            <a:xfrm>
              <a:off x="12968272" y="5274916"/>
              <a:ext cx="3709765" cy="897682"/>
            </a:xfrm>
            <a:prstGeom prst="rect">
              <a:avLst/>
            </a:prstGeom>
          </p:spPr>
          <p:txBody>
            <a:bodyPr lIns="0" tIns="0" rIns="0" bIns="0" rtlCol="0" anchor="t">
              <a:spAutoFit/>
            </a:bodyPr>
            <a:lstStyle/>
            <a:p>
              <a:pPr algn="ctr">
                <a:lnSpc>
                  <a:spcPts val="3640"/>
                </a:lnSpc>
                <a:spcBef>
                  <a:spcPct val="0"/>
                </a:spcBef>
              </a:pPr>
              <a:r>
                <a:rPr lang="nl-NL" sz="2800" spc="55" dirty="0">
                  <a:solidFill>
                    <a:srgbClr val="14110F"/>
                  </a:solidFill>
                  <a:latin typeface="Roboto"/>
                </a:rPr>
                <a:t>geen verborgen kosten, alles inclusief</a:t>
              </a:r>
            </a:p>
          </p:txBody>
        </p:sp>
      </p:grpSp>
      <p:sp>
        <p:nvSpPr>
          <p:cNvPr id="17" name="TextBox 3">
            <a:extLst>
              <a:ext uri="{FF2B5EF4-FFF2-40B4-BE49-F238E27FC236}">
                <a16:creationId xmlns:a16="http://schemas.microsoft.com/office/drawing/2014/main" id="{B2EBE39E-592B-199E-2B3C-B740DFE6449A}"/>
              </a:ext>
            </a:extLst>
          </p:cNvPr>
          <p:cNvSpPr txBox="1"/>
          <p:nvPr/>
        </p:nvSpPr>
        <p:spPr>
          <a:xfrm>
            <a:off x="2107129" y="1773059"/>
            <a:ext cx="14073737" cy="1354217"/>
          </a:xfrm>
          <a:prstGeom prst="rect">
            <a:avLst/>
          </a:prstGeom>
        </p:spPr>
        <p:txBody>
          <a:bodyPr lIns="0" tIns="0" rIns="0" bIns="0" rtlCol="0" anchor="t">
            <a:spAutoFit/>
          </a:bodyPr>
          <a:lstStyle/>
          <a:p>
            <a:pPr marL="0" lvl="0" indent="0" algn="ctr">
              <a:spcBef>
                <a:spcPct val="0"/>
              </a:spcBef>
            </a:pPr>
            <a:r>
              <a:rPr lang="nl-NL" sz="8800" spc="-92" dirty="0">
                <a:solidFill>
                  <a:srgbClr val="3E9162"/>
                </a:solidFill>
                <a:latin typeface="Platform Bold"/>
              </a:rPr>
              <a:t>Wij kwamen uit bij OnzeAuto.nl</a:t>
            </a:r>
            <a:endParaRPr lang="nl-NL" dirty="0"/>
          </a:p>
        </p:txBody>
      </p:sp>
      <p:sp>
        <p:nvSpPr>
          <p:cNvPr id="14" name="TextBox 3">
            <a:extLst>
              <a:ext uri="{FF2B5EF4-FFF2-40B4-BE49-F238E27FC236}">
                <a16:creationId xmlns:a16="http://schemas.microsoft.com/office/drawing/2014/main" id="{93277DA4-147B-3AF4-1DF6-5528434A02ED}"/>
              </a:ext>
            </a:extLst>
          </p:cNvPr>
          <p:cNvSpPr txBox="1"/>
          <p:nvPr/>
        </p:nvSpPr>
        <p:spPr>
          <a:xfrm>
            <a:off x="2127047" y="3767796"/>
            <a:ext cx="14073737" cy="1015663"/>
          </a:xfrm>
          <a:prstGeom prst="rect">
            <a:avLst/>
          </a:prstGeom>
        </p:spPr>
        <p:txBody>
          <a:bodyPr lIns="0" tIns="0" rIns="0" bIns="0" rtlCol="0" anchor="t">
            <a:spAutoFit/>
          </a:bodyPr>
          <a:lstStyle/>
          <a:p>
            <a:pPr marL="0" lvl="0" indent="0" algn="ctr">
              <a:spcBef>
                <a:spcPct val="0"/>
              </a:spcBef>
            </a:pPr>
            <a:r>
              <a:rPr lang="nl-NL" sz="6600" spc="-92" dirty="0">
                <a:solidFill>
                  <a:srgbClr val="3E9162"/>
                </a:solidFill>
                <a:latin typeface="Platform Bold"/>
              </a:rPr>
              <a:t>uitgangspunten</a:t>
            </a:r>
            <a:endParaRPr lang="nl-NL" sz="1200" dirty="0"/>
          </a:p>
        </p:txBody>
      </p:sp>
      <p:pic>
        <p:nvPicPr>
          <p:cNvPr id="21" name="Afbeelding 20">
            <a:extLst>
              <a:ext uri="{FF2B5EF4-FFF2-40B4-BE49-F238E27FC236}">
                <a16:creationId xmlns:a16="http://schemas.microsoft.com/office/drawing/2014/main" id="{02115BD1-B21B-CC3E-2D45-15DA201FF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extLst>
      <p:ext uri="{BB962C8B-B14F-4D97-AF65-F5344CB8AC3E}">
        <p14:creationId xmlns:p14="http://schemas.microsoft.com/office/powerpoint/2010/main" val="1385093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0732412" y="0"/>
            <a:ext cx="7691381" cy="10287000"/>
          </a:xfrm>
          <a:prstGeom prst="rect">
            <a:avLst/>
          </a:prstGeom>
          <a:solidFill>
            <a:srgbClr val="3E9162"/>
          </a:solidFill>
        </p:spPr>
        <p:txBody>
          <a:bodyPr/>
          <a:lstStyle/>
          <a:p>
            <a:endParaRPr lang="nl-NL" dirty="0"/>
          </a:p>
        </p:txBody>
      </p:sp>
      <p:pic>
        <p:nvPicPr>
          <p:cNvPr id="21" name="Picture 25">
            <a:extLst>
              <a:ext uri="{FF2B5EF4-FFF2-40B4-BE49-F238E27FC236}">
                <a16:creationId xmlns:a16="http://schemas.microsoft.com/office/drawing/2014/main" id="{B520692A-DBD7-534E-B164-477FB012DB49}"/>
              </a:ext>
            </a:extLst>
          </p:cNvPr>
          <p:cNvPicPr>
            <a:picLocks noChangeAspect="1"/>
          </p:cNvPicPr>
          <p:nvPr/>
        </p:nvPicPr>
        <p:blipFill>
          <a:blip r:embed="rId3"/>
          <a:srcRect/>
          <a:stretch>
            <a:fillRect/>
          </a:stretch>
        </p:blipFill>
        <p:spPr>
          <a:xfrm>
            <a:off x="17202539" y="192267"/>
            <a:ext cx="836433" cy="836433"/>
          </a:xfrm>
          <a:prstGeom prst="rect">
            <a:avLst/>
          </a:prstGeom>
        </p:spPr>
      </p:pic>
      <p:sp>
        <p:nvSpPr>
          <p:cNvPr id="12" name="TextBox 12"/>
          <p:cNvSpPr txBox="1"/>
          <p:nvPr/>
        </p:nvSpPr>
        <p:spPr>
          <a:xfrm>
            <a:off x="1024689" y="1958197"/>
            <a:ext cx="7455333" cy="1478610"/>
          </a:xfrm>
          <a:prstGeom prst="rect">
            <a:avLst/>
          </a:prstGeom>
        </p:spPr>
        <p:txBody>
          <a:bodyPr lIns="0" tIns="0" rIns="0" bIns="0" rtlCol="0" anchor="t">
            <a:spAutoFit/>
          </a:bodyPr>
          <a:lstStyle/>
          <a:p>
            <a:pPr marL="0" lvl="0" indent="0" algn="ctr">
              <a:lnSpc>
                <a:spcPts val="12089"/>
              </a:lnSpc>
              <a:spcBef>
                <a:spcPct val="0"/>
              </a:spcBef>
            </a:pPr>
            <a:r>
              <a:rPr lang="en-US" sz="9299" spc="-92" dirty="0">
                <a:solidFill>
                  <a:srgbClr val="3E9162"/>
                </a:solidFill>
                <a:latin typeface="Platform Bold"/>
              </a:rPr>
              <a:t>Community</a:t>
            </a:r>
          </a:p>
        </p:txBody>
      </p:sp>
      <p:sp>
        <p:nvSpPr>
          <p:cNvPr id="13" name="TextBox 13"/>
          <p:cNvSpPr txBox="1"/>
          <p:nvPr/>
        </p:nvSpPr>
        <p:spPr>
          <a:xfrm>
            <a:off x="1028700" y="3492170"/>
            <a:ext cx="7455333" cy="416781"/>
          </a:xfrm>
          <a:prstGeom prst="rect">
            <a:avLst/>
          </a:prstGeom>
        </p:spPr>
        <p:txBody>
          <a:bodyPr lIns="0" tIns="0" rIns="0" bIns="0" rtlCol="0" anchor="t">
            <a:spAutoFit/>
          </a:bodyPr>
          <a:lstStyle/>
          <a:p>
            <a:pPr marL="0" lvl="0" indent="0">
              <a:lnSpc>
                <a:spcPts val="3359"/>
              </a:lnSpc>
              <a:spcBef>
                <a:spcPct val="0"/>
              </a:spcBef>
            </a:pPr>
            <a:r>
              <a:rPr lang="nl-NL" sz="2800" spc="47" dirty="0">
                <a:solidFill>
                  <a:srgbClr val="14110F"/>
                </a:solidFill>
                <a:latin typeface="Roboto"/>
              </a:rPr>
              <a:t>Zo maken we van OnzeAuto, jullie auto</a:t>
            </a:r>
          </a:p>
        </p:txBody>
      </p:sp>
      <p:grpSp>
        <p:nvGrpSpPr>
          <p:cNvPr id="25" name="Groep 24">
            <a:extLst>
              <a:ext uri="{FF2B5EF4-FFF2-40B4-BE49-F238E27FC236}">
                <a16:creationId xmlns:a16="http://schemas.microsoft.com/office/drawing/2014/main" id="{E5883AB9-6FEB-A747-A564-2AAEEFBB5B96}"/>
              </a:ext>
            </a:extLst>
          </p:cNvPr>
          <p:cNvGrpSpPr/>
          <p:nvPr/>
        </p:nvGrpSpPr>
        <p:grpSpPr>
          <a:xfrm>
            <a:off x="9341441" y="1234380"/>
            <a:ext cx="7917859" cy="8229600"/>
            <a:chOff x="9341441" y="1028700"/>
            <a:chExt cx="7917859" cy="8229600"/>
          </a:xfrm>
        </p:grpSpPr>
        <p:grpSp>
          <p:nvGrpSpPr>
            <p:cNvPr id="22" name="Groep 21">
              <a:extLst>
                <a:ext uri="{FF2B5EF4-FFF2-40B4-BE49-F238E27FC236}">
                  <a16:creationId xmlns:a16="http://schemas.microsoft.com/office/drawing/2014/main" id="{CB608ED4-B379-1447-A131-5510EE5EDC2C}"/>
                </a:ext>
              </a:extLst>
            </p:cNvPr>
            <p:cNvGrpSpPr/>
            <p:nvPr/>
          </p:nvGrpSpPr>
          <p:grpSpPr>
            <a:xfrm>
              <a:off x="9341441" y="1028700"/>
              <a:ext cx="7917859" cy="2351341"/>
              <a:chOff x="9341441" y="1028700"/>
              <a:chExt cx="7917859" cy="2351341"/>
            </a:xfrm>
          </p:grpSpPr>
          <p:grpSp>
            <p:nvGrpSpPr>
              <p:cNvPr id="3" name="Group 3"/>
              <p:cNvGrpSpPr/>
              <p:nvPr/>
            </p:nvGrpSpPr>
            <p:grpSpPr>
              <a:xfrm>
                <a:off x="9341441" y="1028700"/>
                <a:ext cx="7917859" cy="2351341"/>
                <a:chOff x="0" y="0"/>
                <a:chExt cx="2678387" cy="795392"/>
              </a:xfrm>
            </p:grpSpPr>
            <p:sp>
              <p:nvSpPr>
                <p:cNvPr id="4" name="Freeform 4"/>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txBody>
                <a:bodyPr/>
                <a:lstStyle/>
                <a:p>
                  <a:endParaRPr lang="nl-NL" dirty="0"/>
                </a:p>
              </p:txBody>
            </p:sp>
          </p:grpSp>
          <p:sp>
            <p:nvSpPr>
              <p:cNvPr id="14" name="TextBox 14"/>
              <p:cNvSpPr txBox="1"/>
              <p:nvPr/>
            </p:nvSpPr>
            <p:spPr>
              <a:xfrm>
                <a:off x="9997891" y="171129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dirty="0">
                    <a:solidFill>
                      <a:srgbClr val="14110F">
                        <a:alpha val="29804"/>
                      </a:srgbClr>
                    </a:solidFill>
                    <a:latin typeface="Roboto"/>
                  </a:rPr>
                  <a:t>1</a:t>
                </a:r>
              </a:p>
            </p:txBody>
          </p:sp>
          <p:sp>
            <p:nvSpPr>
              <p:cNvPr id="17" name="TextBox 17"/>
              <p:cNvSpPr txBox="1"/>
              <p:nvPr/>
            </p:nvSpPr>
            <p:spPr>
              <a:xfrm>
                <a:off x="10950548" y="1314214"/>
                <a:ext cx="5890752" cy="1676741"/>
              </a:xfrm>
              <a:prstGeom prst="rect">
                <a:avLst/>
              </a:prstGeom>
            </p:spPr>
            <p:txBody>
              <a:bodyPr wrap="square" lIns="0" tIns="0" rIns="0" bIns="0" rtlCol="0" anchor="t">
                <a:spAutoFit/>
              </a:bodyPr>
              <a:lstStyle/>
              <a:p>
                <a:pPr lvl="0">
                  <a:lnSpc>
                    <a:spcPts val="4543"/>
                  </a:lnSpc>
                  <a:spcBef>
                    <a:spcPct val="0"/>
                  </a:spcBef>
                </a:pPr>
                <a:r>
                  <a:rPr lang="nl-NL" sz="2800" dirty="0">
                    <a:latin typeface="Roboto" panose="02000000000000000000" pitchFamily="2" charset="0"/>
                    <a:ea typeface="Roboto" panose="02000000000000000000" pitchFamily="2" charset="0"/>
                  </a:rPr>
                  <a:t>Buurtambassadeurs helpen met de opstart. Je kent de autodelers of leert elkaar kennen.</a:t>
                </a:r>
              </a:p>
            </p:txBody>
          </p:sp>
        </p:grpSp>
        <p:grpSp>
          <p:nvGrpSpPr>
            <p:cNvPr id="23" name="Groep 22">
              <a:extLst>
                <a:ext uri="{FF2B5EF4-FFF2-40B4-BE49-F238E27FC236}">
                  <a16:creationId xmlns:a16="http://schemas.microsoft.com/office/drawing/2014/main" id="{D0C59D73-08A6-C84B-BDE6-F96C20A607D0}"/>
                </a:ext>
              </a:extLst>
            </p:cNvPr>
            <p:cNvGrpSpPr/>
            <p:nvPr/>
          </p:nvGrpSpPr>
          <p:grpSpPr>
            <a:xfrm>
              <a:off x="9341441" y="3967829"/>
              <a:ext cx="7917859" cy="2351341"/>
              <a:chOff x="9341441" y="3967829"/>
              <a:chExt cx="7917859" cy="2351341"/>
            </a:xfrm>
          </p:grpSpPr>
          <p:grpSp>
            <p:nvGrpSpPr>
              <p:cNvPr id="5" name="Group 5"/>
              <p:cNvGrpSpPr/>
              <p:nvPr/>
            </p:nvGrpSpPr>
            <p:grpSpPr>
              <a:xfrm>
                <a:off x="9341441" y="3967829"/>
                <a:ext cx="7917859" cy="2351341"/>
                <a:chOff x="0" y="0"/>
                <a:chExt cx="2678387" cy="795392"/>
              </a:xfrm>
            </p:grpSpPr>
            <p:sp>
              <p:nvSpPr>
                <p:cNvPr id="6" name="Freeform 6"/>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txBody>
                <a:bodyPr/>
                <a:lstStyle/>
                <a:p>
                  <a:endParaRPr lang="nl-NL" dirty="0"/>
                </a:p>
              </p:txBody>
            </p:sp>
          </p:grpSp>
          <p:sp>
            <p:nvSpPr>
              <p:cNvPr id="15" name="TextBox 15"/>
              <p:cNvSpPr txBox="1"/>
              <p:nvPr/>
            </p:nvSpPr>
            <p:spPr>
              <a:xfrm>
                <a:off x="9997891" y="465042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dirty="0">
                    <a:solidFill>
                      <a:srgbClr val="14110F">
                        <a:alpha val="29804"/>
                      </a:srgbClr>
                    </a:solidFill>
                    <a:latin typeface="Roboto"/>
                  </a:rPr>
                  <a:t>2</a:t>
                </a:r>
              </a:p>
            </p:txBody>
          </p:sp>
          <p:sp>
            <p:nvSpPr>
              <p:cNvPr id="18" name="TextBox 18"/>
              <p:cNvSpPr txBox="1"/>
              <p:nvPr/>
            </p:nvSpPr>
            <p:spPr>
              <a:xfrm>
                <a:off x="10927521" y="4560333"/>
                <a:ext cx="6275017" cy="1099660"/>
              </a:xfrm>
              <a:prstGeom prst="rect">
                <a:avLst/>
              </a:prstGeom>
            </p:spPr>
            <p:txBody>
              <a:bodyPr wrap="square" lIns="0" tIns="0" rIns="0" bIns="0" rtlCol="0" anchor="t">
                <a:spAutoFit/>
              </a:bodyPr>
              <a:lstStyle/>
              <a:p>
                <a:pPr lvl="0">
                  <a:lnSpc>
                    <a:spcPts val="4543"/>
                  </a:lnSpc>
                  <a:spcBef>
                    <a:spcPct val="0"/>
                  </a:spcBef>
                </a:pPr>
                <a:r>
                  <a:rPr lang="nl-NL" sz="2800" dirty="0">
                    <a:latin typeface="Roboto" panose="02000000000000000000" pitchFamily="2" charset="0"/>
                    <a:ea typeface="Roboto" panose="02000000000000000000" pitchFamily="2" charset="0"/>
                  </a:rPr>
                  <a:t>Gedeelde verantwoordelijk voor alledaagse dingen (bijv. schoonmaak)</a:t>
                </a:r>
              </a:p>
            </p:txBody>
          </p:sp>
        </p:grpSp>
        <p:grpSp>
          <p:nvGrpSpPr>
            <p:cNvPr id="24" name="Groep 23">
              <a:extLst>
                <a:ext uri="{FF2B5EF4-FFF2-40B4-BE49-F238E27FC236}">
                  <a16:creationId xmlns:a16="http://schemas.microsoft.com/office/drawing/2014/main" id="{CF7ECEE0-6254-9D4F-81EE-6A3113E8A37E}"/>
                </a:ext>
              </a:extLst>
            </p:cNvPr>
            <p:cNvGrpSpPr/>
            <p:nvPr/>
          </p:nvGrpSpPr>
          <p:grpSpPr>
            <a:xfrm>
              <a:off x="9341441" y="6906959"/>
              <a:ext cx="7917859" cy="2351341"/>
              <a:chOff x="9341441" y="6906959"/>
              <a:chExt cx="7917859" cy="2351341"/>
            </a:xfrm>
          </p:grpSpPr>
          <p:grpSp>
            <p:nvGrpSpPr>
              <p:cNvPr id="7" name="Group 7"/>
              <p:cNvGrpSpPr/>
              <p:nvPr/>
            </p:nvGrpSpPr>
            <p:grpSpPr>
              <a:xfrm>
                <a:off x="9341441" y="6906959"/>
                <a:ext cx="7917859" cy="2351341"/>
                <a:chOff x="0" y="0"/>
                <a:chExt cx="2678387" cy="795392"/>
              </a:xfrm>
            </p:grpSpPr>
            <p:sp>
              <p:nvSpPr>
                <p:cNvPr id="8" name="Freeform 8"/>
                <p:cNvSpPr/>
                <p:nvPr/>
              </p:nvSpPr>
              <p:spPr>
                <a:xfrm>
                  <a:off x="0" y="0"/>
                  <a:ext cx="2678387" cy="795392"/>
                </a:xfrm>
                <a:custGeom>
                  <a:avLst/>
                  <a:gdLst/>
                  <a:ahLst/>
                  <a:cxnLst/>
                  <a:rect l="l" t="t" r="r" b="b"/>
                  <a:pathLst>
                    <a:path w="2678387" h="795392">
                      <a:moveTo>
                        <a:pt x="2553927" y="795392"/>
                      </a:moveTo>
                      <a:lnTo>
                        <a:pt x="124460" y="795392"/>
                      </a:lnTo>
                      <a:cubicBezTo>
                        <a:pt x="55880" y="795392"/>
                        <a:pt x="0" y="739512"/>
                        <a:pt x="0" y="670932"/>
                      </a:cubicBezTo>
                      <a:lnTo>
                        <a:pt x="0" y="124460"/>
                      </a:lnTo>
                      <a:cubicBezTo>
                        <a:pt x="0" y="55880"/>
                        <a:pt x="55880" y="0"/>
                        <a:pt x="124460" y="0"/>
                      </a:cubicBezTo>
                      <a:lnTo>
                        <a:pt x="2553927" y="0"/>
                      </a:lnTo>
                      <a:cubicBezTo>
                        <a:pt x="2622507" y="0"/>
                        <a:pt x="2678387" y="55880"/>
                        <a:pt x="2678387" y="124460"/>
                      </a:cubicBezTo>
                      <a:lnTo>
                        <a:pt x="2678387" y="670932"/>
                      </a:lnTo>
                      <a:cubicBezTo>
                        <a:pt x="2678387" y="739512"/>
                        <a:pt x="2622507" y="795392"/>
                        <a:pt x="2553927" y="795392"/>
                      </a:cubicBezTo>
                      <a:close/>
                    </a:path>
                  </a:pathLst>
                </a:custGeom>
                <a:solidFill>
                  <a:srgbClr val="FFFFFF"/>
                </a:solidFill>
              </p:spPr>
              <p:txBody>
                <a:bodyPr/>
                <a:lstStyle/>
                <a:p>
                  <a:endParaRPr lang="nl-NL" dirty="0"/>
                </a:p>
              </p:txBody>
            </p:sp>
          </p:grpSp>
          <p:sp>
            <p:nvSpPr>
              <p:cNvPr id="16" name="TextBox 16"/>
              <p:cNvSpPr txBox="1"/>
              <p:nvPr/>
            </p:nvSpPr>
            <p:spPr>
              <a:xfrm>
                <a:off x="9997891" y="7589552"/>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dirty="0">
                    <a:solidFill>
                      <a:srgbClr val="14110F">
                        <a:alpha val="29804"/>
                      </a:srgbClr>
                    </a:solidFill>
                    <a:latin typeface="Roboto"/>
                  </a:rPr>
                  <a:t>3</a:t>
                </a:r>
              </a:p>
            </p:txBody>
          </p:sp>
          <p:sp>
            <p:nvSpPr>
              <p:cNvPr id="19" name="TextBox 19"/>
              <p:cNvSpPr txBox="1"/>
              <p:nvPr/>
            </p:nvSpPr>
            <p:spPr>
              <a:xfrm>
                <a:off x="10998544" y="7447756"/>
                <a:ext cx="5890752" cy="1099660"/>
              </a:xfrm>
              <a:prstGeom prst="rect">
                <a:avLst/>
              </a:prstGeom>
            </p:spPr>
            <p:txBody>
              <a:bodyPr wrap="square" lIns="0" tIns="0" rIns="0" bIns="0" rtlCol="0" anchor="t">
                <a:spAutoFit/>
              </a:bodyPr>
              <a:lstStyle/>
              <a:p>
                <a:pPr lvl="0">
                  <a:lnSpc>
                    <a:spcPts val="4543"/>
                  </a:lnSpc>
                  <a:spcBef>
                    <a:spcPct val="0"/>
                  </a:spcBef>
                </a:pPr>
                <a:r>
                  <a:rPr lang="nl-NL" sz="2800" dirty="0">
                    <a:latin typeface="Roboto" panose="02000000000000000000" pitchFamily="2" charset="0"/>
                    <a:ea typeface="Roboto" panose="02000000000000000000" pitchFamily="2" charset="0"/>
                  </a:rPr>
                  <a:t>Wensen van de groep worden meegenomen (bijv. keuze auto’s).</a:t>
                </a:r>
              </a:p>
            </p:txBody>
          </p:sp>
        </p:grpSp>
      </p:grpSp>
      <p:pic>
        <p:nvPicPr>
          <p:cNvPr id="11" name="Afbeelding 10">
            <a:extLst>
              <a:ext uri="{FF2B5EF4-FFF2-40B4-BE49-F238E27FC236}">
                <a16:creationId xmlns:a16="http://schemas.microsoft.com/office/drawing/2014/main" id="{FF70B3BF-CEB8-CC12-41ED-09DA3FE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36" y="4378228"/>
            <a:ext cx="8611037" cy="4653704"/>
          </a:xfrm>
          <a:prstGeom prst="rect">
            <a:avLst/>
          </a:prstGeom>
        </p:spPr>
      </p:pic>
      <p:pic>
        <p:nvPicPr>
          <p:cNvPr id="26" name="Afbeelding 25">
            <a:extLst>
              <a:ext uri="{FF2B5EF4-FFF2-40B4-BE49-F238E27FC236}">
                <a16:creationId xmlns:a16="http://schemas.microsoft.com/office/drawing/2014/main" id="{C5BC6B46-6DBC-CE54-46C7-924FE1F63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39BB5573-8FDA-5449-9104-23179A037F55}"/>
              </a:ext>
            </a:extLst>
          </p:cNvPr>
          <p:cNvPicPr>
            <a:picLocks noChangeAspect="1"/>
          </p:cNvPicPr>
          <p:nvPr/>
        </p:nvPicPr>
        <p:blipFill rotWithShape="1">
          <a:blip r:embed="rId3">
            <a:extLst>
              <a:ext uri="{28A0092B-C50C-407E-A947-70E740481C1C}">
                <a14:useLocalDpi xmlns:a14="http://schemas.microsoft.com/office/drawing/2010/main" val="0"/>
              </a:ext>
            </a:extLst>
          </a:blip>
          <a:srcRect l="38179" t="25753" r="25500" b="32501"/>
          <a:stretch/>
        </p:blipFill>
        <p:spPr>
          <a:xfrm>
            <a:off x="1024689" y="2486564"/>
            <a:ext cx="10213628" cy="7337077"/>
          </a:xfrm>
          <a:prstGeom prst="roundRect">
            <a:avLst>
              <a:gd name="adj" fmla="val 7446"/>
            </a:avLst>
          </a:prstGeom>
        </p:spPr>
      </p:pic>
      <p:sp>
        <p:nvSpPr>
          <p:cNvPr id="10" name="TextBox 6">
            <a:extLst>
              <a:ext uri="{FF2B5EF4-FFF2-40B4-BE49-F238E27FC236}">
                <a16:creationId xmlns:a16="http://schemas.microsoft.com/office/drawing/2014/main" id="{F29D3CA1-3AC6-CB47-9553-69137643BE67}"/>
              </a:ext>
            </a:extLst>
          </p:cNvPr>
          <p:cNvSpPr txBox="1"/>
          <p:nvPr/>
        </p:nvSpPr>
        <p:spPr>
          <a:xfrm>
            <a:off x="6979278" y="9273728"/>
            <a:ext cx="7864886" cy="560538"/>
          </a:xfrm>
          <a:prstGeom prst="rect">
            <a:avLst/>
          </a:prstGeom>
        </p:spPr>
        <p:txBody>
          <a:bodyPr wrap="square" lIns="0" tIns="0" rIns="0" bIns="0" rtlCol="0" anchor="t">
            <a:spAutoFit/>
          </a:bodyPr>
          <a:lstStyle/>
          <a:p>
            <a:pPr algn="r">
              <a:lnSpc>
                <a:spcPts val="5115"/>
              </a:lnSpc>
            </a:pPr>
            <a:r>
              <a:rPr lang="en-US" sz="2400" dirty="0">
                <a:solidFill>
                  <a:srgbClr val="FFFFFF"/>
                </a:solidFill>
                <a:latin typeface="Arial" panose="020B0604020202020204" pitchFamily="34" charset="0"/>
                <a:cs typeface="Arial" panose="020B0604020202020204" pitchFamily="34" charset="0"/>
              </a:rPr>
              <a:t>Bron: Milieucentraal</a:t>
            </a:r>
          </a:p>
        </p:txBody>
      </p:sp>
      <p:sp>
        <p:nvSpPr>
          <p:cNvPr id="3" name="TextBox 2">
            <a:extLst>
              <a:ext uri="{FF2B5EF4-FFF2-40B4-BE49-F238E27FC236}">
                <a16:creationId xmlns:a16="http://schemas.microsoft.com/office/drawing/2014/main" id="{1F404882-9B0E-CB73-1589-D0248CABC09D}"/>
              </a:ext>
            </a:extLst>
          </p:cNvPr>
          <p:cNvSpPr txBox="1"/>
          <p:nvPr/>
        </p:nvSpPr>
        <p:spPr>
          <a:xfrm>
            <a:off x="13032432" y="2486564"/>
            <a:ext cx="4018310" cy="5326843"/>
          </a:xfrm>
          <a:prstGeom prst="rect">
            <a:avLst/>
          </a:prstGeom>
          <a:solidFill>
            <a:srgbClr val="3D9161"/>
          </a:solidFill>
        </p:spPr>
        <p:txBody>
          <a:bodyPr wrap="square" lIns="0" tIns="0" rIns="0" bIns="0" rtlCol="0" anchor="t">
            <a:spAutoFit/>
          </a:bodyPr>
          <a:lstStyle/>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Dit is de CO2 besparing</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bij het vervangen van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1 brandstof auto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door een elektrische auto. </a:t>
            </a:r>
          </a:p>
          <a:p>
            <a:pPr algn="ctr">
              <a:lnSpc>
                <a:spcPct val="125000"/>
              </a:lnSpc>
            </a:pPr>
            <a:endParaRPr lang="nl-NL" sz="2800" dirty="0">
              <a:solidFill>
                <a:schemeClr val="bg1"/>
              </a:solidFill>
              <a:latin typeface="Platform Bold" panose="020B0804030202020204" pitchFamily="34" charset="77"/>
              <a:ea typeface="Roboto" panose="02000000000000000000" pitchFamily="2" charset="0"/>
            </a:endParaRP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Een deelauto vervangt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4-8 reguliere auto’s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dus de CO2 besparing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kan oplopen tot </a:t>
            </a:r>
          </a:p>
          <a:p>
            <a:pPr algn="ctr">
              <a:lnSpc>
                <a:spcPct val="125000"/>
              </a:lnSpc>
            </a:pPr>
            <a:r>
              <a:rPr lang="nl-NL" sz="2800" dirty="0">
                <a:solidFill>
                  <a:schemeClr val="bg1"/>
                </a:solidFill>
                <a:latin typeface="Platform Bold" panose="020B0804030202020204" pitchFamily="34" charset="77"/>
                <a:ea typeface="Roboto" panose="02000000000000000000" pitchFamily="2" charset="0"/>
              </a:rPr>
              <a:t>100.000 kilo CO2</a:t>
            </a:r>
          </a:p>
        </p:txBody>
      </p:sp>
      <p:sp>
        <p:nvSpPr>
          <p:cNvPr id="2" name="TextBox 12">
            <a:extLst>
              <a:ext uri="{FF2B5EF4-FFF2-40B4-BE49-F238E27FC236}">
                <a16:creationId xmlns:a16="http://schemas.microsoft.com/office/drawing/2014/main" id="{5DA883DF-F2A9-9713-372C-90DFBA4CE50C}"/>
              </a:ext>
            </a:extLst>
          </p:cNvPr>
          <p:cNvSpPr txBox="1"/>
          <p:nvPr/>
        </p:nvSpPr>
        <p:spPr>
          <a:xfrm>
            <a:off x="1024689" y="928586"/>
            <a:ext cx="13879951" cy="1478610"/>
          </a:xfrm>
          <a:prstGeom prst="rect">
            <a:avLst/>
          </a:prstGeom>
        </p:spPr>
        <p:txBody>
          <a:bodyPr wrap="square" lIns="0" tIns="0" rIns="0" bIns="0" rtlCol="0" anchor="t">
            <a:spAutoFit/>
          </a:bodyPr>
          <a:lstStyle/>
          <a:p>
            <a:pPr marL="0" lvl="0" indent="0" algn="ctr">
              <a:lnSpc>
                <a:spcPts val="12089"/>
              </a:lnSpc>
              <a:spcBef>
                <a:spcPct val="0"/>
              </a:spcBef>
            </a:pPr>
            <a:r>
              <a:rPr lang="en-US" sz="9299" spc="-92" dirty="0" err="1">
                <a:solidFill>
                  <a:srgbClr val="3E9162"/>
                </a:solidFill>
                <a:latin typeface="Platform Bold"/>
              </a:rPr>
              <a:t>Duurzaam</a:t>
            </a:r>
            <a:r>
              <a:rPr lang="en-US" sz="9299" spc="-92" dirty="0">
                <a:solidFill>
                  <a:srgbClr val="3E9162"/>
                </a:solidFill>
                <a:latin typeface="Platform Bold"/>
              </a:rPr>
              <a:t> </a:t>
            </a:r>
            <a:r>
              <a:rPr lang="en-US" sz="9299" spc="-92" dirty="0" err="1">
                <a:solidFill>
                  <a:srgbClr val="3E9162"/>
                </a:solidFill>
                <a:latin typeface="Platform Bold"/>
              </a:rPr>
              <a:t>onderweg</a:t>
            </a:r>
            <a:endParaRPr lang="en-US" sz="9299" spc="-92" dirty="0">
              <a:solidFill>
                <a:srgbClr val="3E9162"/>
              </a:solidFill>
              <a:latin typeface="Platform Bold"/>
            </a:endParaRPr>
          </a:p>
        </p:txBody>
      </p:sp>
      <p:pic>
        <p:nvPicPr>
          <p:cNvPr id="7" name="Afbeelding 6">
            <a:extLst>
              <a:ext uri="{FF2B5EF4-FFF2-40B4-BE49-F238E27FC236}">
                <a16:creationId xmlns:a16="http://schemas.microsoft.com/office/drawing/2014/main" id="{6690FA8F-5A1B-13FE-46AD-891277174B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extLst>
      <p:ext uri="{BB962C8B-B14F-4D97-AF65-F5344CB8AC3E}">
        <p14:creationId xmlns:p14="http://schemas.microsoft.com/office/powerpoint/2010/main" val="3959898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2">
            <a:extLst>
              <a:ext uri="{FF2B5EF4-FFF2-40B4-BE49-F238E27FC236}">
                <a16:creationId xmlns:a16="http://schemas.microsoft.com/office/drawing/2014/main" id="{16A3E391-EE34-2B4E-98E6-D7C4306B6A0B}"/>
              </a:ext>
            </a:extLst>
          </p:cNvPr>
          <p:cNvSpPr/>
          <p:nvPr/>
        </p:nvSpPr>
        <p:spPr>
          <a:xfrm rot="16200000">
            <a:off x="9158736" y="1137392"/>
            <a:ext cx="10287002" cy="8012218"/>
          </a:xfrm>
          <a:prstGeom prst="round2SameRect">
            <a:avLst>
              <a:gd name="adj1" fmla="val 9370"/>
              <a:gd name="adj2" fmla="val 0"/>
            </a:avLst>
          </a:prstGeom>
          <a:solidFill>
            <a:schemeClr val="accent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5D5D5D"/>
              </a:solidFill>
              <a:effectLst/>
              <a:uLnTx/>
              <a:uFillTx/>
              <a:latin typeface="Rockwell" panose="02060603020205020403"/>
              <a:ea typeface="+mn-ea"/>
              <a:cs typeface="+mn-cs"/>
            </a:endParaRPr>
          </a:p>
        </p:txBody>
      </p:sp>
      <p:sp>
        <p:nvSpPr>
          <p:cNvPr id="7" name="TextBox 7"/>
          <p:cNvSpPr txBox="1"/>
          <p:nvPr/>
        </p:nvSpPr>
        <p:spPr>
          <a:xfrm>
            <a:off x="940884" y="1167987"/>
            <a:ext cx="5466811" cy="2193549"/>
          </a:xfrm>
          <a:prstGeom prst="rect">
            <a:avLst/>
          </a:prstGeom>
        </p:spPr>
        <p:txBody>
          <a:bodyPr wrap="square" lIns="0" tIns="0" rIns="0" bIns="0" rtlCol="0" anchor="t">
            <a:spAutoFit/>
          </a:bodyPr>
          <a:lstStyle/>
          <a:p>
            <a:pPr marL="0" marR="0" lvl="0" indent="0" algn="l" defTabSz="457200" rtl="0" eaLnBrk="1" fontAlgn="auto" latinLnBrk="0" hangingPunct="1">
              <a:lnSpc>
                <a:spcPts val="8969"/>
              </a:lnSpc>
              <a:spcBef>
                <a:spcPct val="0"/>
              </a:spcBef>
              <a:spcAft>
                <a:spcPts val="0"/>
              </a:spcAft>
              <a:buClrTx/>
              <a:buSzTx/>
              <a:buFontTx/>
              <a:buNone/>
              <a:tabLst/>
              <a:defRPr/>
            </a:pPr>
            <a:r>
              <a:rPr kumimoji="0" lang="nl-NL" sz="7200" b="1" i="0" u="none" strike="noStrike" kern="1200" cap="none" spc="-150" normalizeH="0" baseline="0" noProof="0" dirty="0">
                <a:ln>
                  <a:noFill/>
                </a:ln>
                <a:solidFill>
                  <a:srgbClr val="3E9162"/>
                </a:solidFill>
                <a:effectLst/>
                <a:uLnTx/>
                <a:uFillTx/>
                <a:latin typeface="Platform Bold" panose="020B0504030202020204" pitchFamily="34" charset="77"/>
                <a:ea typeface="Tahoma" panose="020B0604030504040204" pitchFamily="34" charset="0"/>
                <a:cs typeface="Tahoma" panose="020B0604030504040204" pitchFamily="34" charset="0"/>
              </a:rPr>
              <a:t>Rijden met een rijtegoed</a:t>
            </a:r>
          </a:p>
        </p:txBody>
      </p:sp>
      <p:grpSp>
        <p:nvGrpSpPr>
          <p:cNvPr id="24" name="Group 23">
            <a:extLst>
              <a:ext uri="{FF2B5EF4-FFF2-40B4-BE49-F238E27FC236}">
                <a16:creationId xmlns:a16="http://schemas.microsoft.com/office/drawing/2014/main" id="{C74EA379-BFCB-872B-EB6B-F09CBEEA9016}"/>
              </a:ext>
            </a:extLst>
          </p:cNvPr>
          <p:cNvGrpSpPr/>
          <p:nvPr/>
        </p:nvGrpSpPr>
        <p:grpSpPr>
          <a:xfrm>
            <a:off x="8173500" y="3457789"/>
            <a:ext cx="9228500" cy="1952277"/>
            <a:chOff x="8081618" y="3161597"/>
            <a:chExt cx="9228500" cy="1952277"/>
          </a:xfrm>
          <a:solidFill>
            <a:schemeClr val="accent1"/>
          </a:solidFill>
        </p:grpSpPr>
        <p:grpSp>
          <p:nvGrpSpPr>
            <p:cNvPr id="2" name="Group 3">
              <a:extLst>
                <a:ext uri="{FF2B5EF4-FFF2-40B4-BE49-F238E27FC236}">
                  <a16:creationId xmlns:a16="http://schemas.microsoft.com/office/drawing/2014/main" id="{87AC4A22-9B77-09F2-B1D7-F7F15635F105}"/>
                </a:ext>
              </a:extLst>
            </p:cNvPr>
            <p:cNvGrpSpPr/>
            <p:nvPr/>
          </p:nvGrpSpPr>
          <p:grpSpPr>
            <a:xfrm>
              <a:off x="8081618" y="3161597"/>
              <a:ext cx="9228500" cy="1952277"/>
              <a:chOff x="0" y="0"/>
              <a:chExt cx="3121740" cy="660400"/>
            </a:xfrm>
            <a:grpFill/>
          </p:grpSpPr>
          <p:sp>
            <p:nvSpPr>
              <p:cNvPr id="22" name="Freeform 4">
                <a:extLst>
                  <a:ext uri="{FF2B5EF4-FFF2-40B4-BE49-F238E27FC236}">
                    <a16:creationId xmlns:a16="http://schemas.microsoft.com/office/drawing/2014/main" id="{7A784C7F-BECF-DAB2-EF7A-0A7A9691C97E}"/>
                  </a:ext>
                </a:extLst>
              </p:cNvPr>
              <p:cNvSpPr/>
              <p:nvPr/>
            </p:nvSpPr>
            <p:spPr>
              <a:xfrm>
                <a:off x="0" y="0"/>
                <a:ext cx="3121740" cy="660400"/>
              </a:xfrm>
              <a:custGeom>
                <a:avLst/>
                <a:gdLst/>
                <a:ahLst/>
                <a:cxnLst/>
                <a:rect l="l" t="t" r="r" b="b"/>
                <a:pathLst>
                  <a:path w="3307791" h="660400">
                    <a:moveTo>
                      <a:pt x="3183330" y="660400"/>
                    </a:moveTo>
                    <a:lnTo>
                      <a:pt x="124460" y="660400"/>
                    </a:lnTo>
                    <a:cubicBezTo>
                      <a:pt x="55880" y="660400"/>
                      <a:pt x="0" y="604520"/>
                      <a:pt x="0" y="535940"/>
                    </a:cubicBezTo>
                    <a:lnTo>
                      <a:pt x="0" y="124460"/>
                    </a:lnTo>
                    <a:cubicBezTo>
                      <a:pt x="0" y="55880"/>
                      <a:pt x="55880" y="0"/>
                      <a:pt x="124460" y="0"/>
                    </a:cubicBezTo>
                    <a:lnTo>
                      <a:pt x="3183331" y="0"/>
                    </a:lnTo>
                    <a:cubicBezTo>
                      <a:pt x="3251911" y="0"/>
                      <a:pt x="3307791" y="55880"/>
                      <a:pt x="3307791" y="124460"/>
                    </a:cubicBezTo>
                    <a:lnTo>
                      <a:pt x="3307791" y="535940"/>
                    </a:lnTo>
                    <a:cubicBezTo>
                      <a:pt x="3307791" y="604520"/>
                      <a:pt x="3251911" y="660400"/>
                      <a:pt x="3183331" y="660400"/>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5D5D5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1"/>
            <p:cNvSpPr txBox="1"/>
            <p:nvPr/>
          </p:nvSpPr>
          <p:spPr>
            <a:xfrm>
              <a:off x="8636168" y="3662484"/>
              <a:ext cx="4027064" cy="828497"/>
            </a:xfrm>
            <a:prstGeom prst="rect">
              <a:avLst/>
            </a:prstGeom>
            <a:grpFill/>
          </p:spPr>
          <p:txBody>
            <a:bodyPr lIns="0" tIns="0" rIns="0" bIns="0" rtlCol="0" anchor="t">
              <a:spAutoFit/>
            </a:bodyPr>
            <a:lstStyle>
              <a:defPPr>
                <a:defRPr lang="en-US"/>
              </a:defPPr>
              <a:lvl1pPr lvl="0" indent="0">
                <a:lnSpc>
                  <a:spcPts val="7280"/>
                </a:lnSpc>
                <a:spcBef>
                  <a:spcPct val="0"/>
                </a:spcBef>
                <a:defRPr sz="4800" spc="-56">
                  <a:solidFill>
                    <a:srgbClr val="3E9162"/>
                  </a:solidFill>
                  <a:latin typeface="Roboto Bold"/>
                </a:defRPr>
              </a:lvl1pPr>
            </a:lstStyle>
            <a:p>
              <a:pPr marL="0" marR="0" lvl="0" indent="0" algn="l" defTabSz="457200" rtl="0" eaLnBrk="1" fontAlgn="auto" latinLnBrk="0" hangingPunct="1">
                <a:lnSpc>
                  <a:spcPts val="7280"/>
                </a:lnSpc>
                <a:spcBef>
                  <a:spcPct val="0"/>
                </a:spcBef>
                <a:spcAft>
                  <a:spcPts val="0"/>
                </a:spcAft>
                <a:buClrTx/>
                <a:buSzTx/>
                <a:buFontTx/>
                <a:buNone/>
                <a:tabLst/>
                <a:defRPr/>
              </a:pPr>
              <a:r>
                <a:rPr kumimoji="0" lang="nl-NL" sz="4400" b="1" i="0" u="none" strike="noStrike" kern="1200" cap="none" spc="-56"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100,- tegoed</a:t>
              </a:r>
            </a:p>
          </p:txBody>
        </p:sp>
        <p:sp>
          <p:nvSpPr>
            <p:cNvPr id="12" name="TextBox 12"/>
            <p:cNvSpPr txBox="1"/>
            <p:nvPr/>
          </p:nvSpPr>
          <p:spPr>
            <a:xfrm>
              <a:off x="12588955" y="3870874"/>
              <a:ext cx="4657352" cy="438262"/>
            </a:xfrm>
            <a:prstGeom prst="rect">
              <a:avLst/>
            </a:prstGeom>
            <a:grpFill/>
          </p:spPr>
          <p:txBody>
            <a:bodyPr wrap="square" lIns="0" tIns="0" rIns="0" bIns="0" rtlCol="0" anchor="t">
              <a:spAutoFit/>
            </a:bodyPr>
            <a:lstStyle/>
            <a:p>
              <a:pPr marL="0" marR="0" lvl="0" indent="0" algn="l" defTabSz="457200" rtl="0" eaLnBrk="1" fontAlgn="auto" latinLnBrk="0" hangingPunct="1">
                <a:lnSpc>
                  <a:spcPts val="3899"/>
                </a:lnSpc>
                <a:spcBef>
                  <a:spcPts val="0"/>
                </a:spcBef>
                <a:spcAft>
                  <a:spcPts val="0"/>
                </a:spcAft>
                <a:buClrTx/>
                <a:buSzTx/>
                <a:buFontTx/>
                <a:buNone/>
                <a:tabLst/>
                <a:defRPr/>
              </a:pP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Vanaf</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3,85</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uur</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0,36</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/KM</a:t>
              </a:r>
            </a:p>
          </p:txBody>
        </p:sp>
      </p:grpSp>
      <p:sp>
        <p:nvSpPr>
          <p:cNvPr id="21" name="TextBox 21"/>
          <p:cNvSpPr txBox="1"/>
          <p:nvPr/>
        </p:nvSpPr>
        <p:spPr>
          <a:xfrm>
            <a:off x="940885" y="3951562"/>
            <a:ext cx="6735560" cy="5203348"/>
          </a:xfrm>
          <a:prstGeom prst="rect">
            <a:avLst/>
          </a:prstGeom>
        </p:spPr>
        <p:txBody>
          <a:bodyPr wrap="square" lIns="0" tIns="0" rIns="0" bIns="0" rtlCol="0" anchor="t">
            <a:spAutoFit/>
          </a:bodyPr>
          <a:lstStyle/>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1"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Rit wordt verrekend met tegoed</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Kilometerkosten: €0,30 - €0,42 </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Laadkosten, verzekering, onderhoud en </a:t>
            </a:r>
            <a:r>
              <a:rPr kumimoji="0" lang="nl-NL" sz="2400" b="0" i="0" u="none" strike="noStrike" kern="1200" cap="none" spc="0" normalizeH="0" baseline="0" noProof="0" dirty="0" err="1">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waskosten</a:t>
            </a: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 zijn inbegrepen</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Openstaand rijtegoed tot 7x meenemen</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Deel het tegoed met je huishouden</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Maandelijks €5,- bijdrage</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lang="nl-NL" sz="2400" dirty="0">
                <a:solidFill>
                  <a:srgbClr val="5D5D5D"/>
                </a:solidFill>
                <a:latin typeface="Roboto" panose="02000000000000000000" pitchFamily="2" charset="0"/>
                <a:ea typeface="Roboto" panose="02000000000000000000" pitchFamily="2" charset="0"/>
                <a:cs typeface="Tahoma" panose="020B0604030504040204" pitchFamily="34" charset="0"/>
              </a:rPr>
              <a:t>Reserveringskosten</a:t>
            </a: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 €1,50 </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Betaal maximaal 10 van de 24 uur</a:t>
            </a:r>
          </a:p>
          <a:p>
            <a:pPr marL="0" marR="0" lvl="0" indent="0" algn="l" defTabSz="457200" rtl="0" eaLnBrk="1" fontAlgn="auto" latinLnBrk="0" hangingPunct="1">
              <a:lnSpc>
                <a:spcPts val="4140"/>
              </a:lnSpc>
              <a:spcBef>
                <a:spcPts val="0"/>
              </a:spcBef>
              <a:spcAft>
                <a:spcPts val="0"/>
              </a:spcAft>
              <a:buClrTx/>
              <a:buSzTx/>
              <a:buFontTx/>
              <a:buNone/>
              <a:tabLst/>
              <a:defRPr/>
            </a:pPr>
            <a:endParaRPr kumimoji="0" lang="nl-NL" sz="24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endParaRPr>
          </a:p>
        </p:txBody>
      </p:sp>
      <p:grpSp>
        <p:nvGrpSpPr>
          <p:cNvPr id="8" name="Group 7">
            <a:extLst>
              <a:ext uri="{FF2B5EF4-FFF2-40B4-BE49-F238E27FC236}">
                <a16:creationId xmlns:a16="http://schemas.microsoft.com/office/drawing/2014/main" id="{8AA78015-3EC4-5804-93E0-3A8033394811}"/>
              </a:ext>
            </a:extLst>
          </p:cNvPr>
          <p:cNvGrpSpPr/>
          <p:nvPr/>
        </p:nvGrpSpPr>
        <p:grpSpPr>
          <a:xfrm>
            <a:off x="8176516" y="1255068"/>
            <a:ext cx="9228500" cy="1952277"/>
            <a:chOff x="8081618" y="3161597"/>
            <a:chExt cx="9228500" cy="1952277"/>
          </a:xfrm>
          <a:solidFill>
            <a:schemeClr val="accent1"/>
          </a:solidFill>
        </p:grpSpPr>
        <p:grpSp>
          <p:nvGrpSpPr>
            <p:cNvPr id="9" name="Group 3">
              <a:extLst>
                <a:ext uri="{FF2B5EF4-FFF2-40B4-BE49-F238E27FC236}">
                  <a16:creationId xmlns:a16="http://schemas.microsoft.com/office/drawing/2014/main" id="{559CCC12-16AE-5297-6FD2-F2900D833C05}"/>
                </a:ext>
              </a:extLst>
            </p:cNvPr>
            <p:cNvGrpSpPr/>
            <p:nvPr/>
          </p:nvGrpSpPr>
          <p:grpSpPr>
            <a:xfrm>
              <a:off x="8081618" y="3161597"/>
              <a:ext cx="9228500" cy="1952277"/>
              <a:chOff x="0" y="0"/>
              <a:chExt cx="3121740" cy="660400"/>
            </a:xfrm>
            <a:grpFill/>
          </p:grpSpPr>
          <p:sp>
            <p:nvSpPr>
              <p:cNvPr id="28" name="Freeform 4">
                <a:extLst>
                  <a:ext uri="{FF2B5EF4-FFF2-40B4-BE49-F238E27FC236}">
                    <a16:creationId xmlns:a16="http://schemas.microsoft.com/office/drawing/2014/main" id="{FDE62D97-4148-9497-6DFF-DDC3A1320747}"/>
                  </a:ext>
                </a:extLst>
              </p:cNvPr>
              <p:cNvSpPr/>
              <p:nvPr/>
            </p:nvSpPr>
            <p:spPr>
              <a:xfrm>
                <a:off x="0" y="0"/>
                <a:ext cx="3121740" cy="660400"/>
              </a:xfrm>
              <a:custGeom>
                <a:avLst/>
                <a:gdLst/>
                <a:ahLst/>
                <a:cxnLst/>
                <a:rect l="l" t="t" r="r" b="b"/>
                <a:pathLst>
                  <a:path w="3307791" h="660400">
                    <a:moveTo>
                      <a:pt x="3183330" y="660400"/>
                    </a:moveTo>
                    <a:lnTo>
                      <a:pt x="124460" y="660400"/>
                    </a:lnTo>
                    <a:cubicBezTo>
                      <a:pt x="55880" y="660400"/>
                      <a:pt x="0" y="604520"/>
                      <a:pt x="0" y="535940"/>
                    </a:cubicBezTo>
                    <a:lnTo>
                      <a:pt x="0" y="124460"/>
                    </a:lnTo>
                    <a:cubicBezTo>
                      <a:pt x="0" y="55880"/>
                      <a:pt x="55880" y="0"/>
                      <a:pt x="124460" y="0"/>
                    </a:cubicBezTo>
                    <a:lnTo>
                      <a:pt x="3183331" y="0"/>
                    </a:lnTo>
                    <a:cubicBezTo>
                      <a:pt x="3251911" y="0"/>
                      <a:pt x="3307791" y="55880"/>
                      <a:pt x="3307791" y="124460"/>
                    </a:cubicBezTo>
                    <a:lnTo>
                      <a:pt x="3307791" y="535940"/>
                    </a:lnTo>
                    <a:cubicBezTo>
                      <a:pt x="3307791" y="604520"/>
                      <a:pt x="3251911" y="660400"/>
                      <a:pt x="3183331" y="660400"/>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5D5D5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0" name="TextBox 11">
              <a:extLst>
                <a:ext uri="{FF2B5EF4-FFF2-40B4-BE49-F238E27FC236}">
                  <a16:creationId xmlns:a16="http://schemas.microsoft.com/office/drawing/2014/main" id="{1A7ABA0A-1085-CE86-5B09-50C3D7B2BD56}"/>
                </a:ext>
              </a:extLst>
            </p:cNvPr>
            <p:cNvSpPr txBox="1"/>
            <p:nvPr/>
          </p:nvSpPr>
          <p:spPr>
            <a:xfrm>
              <a:off x="8636168" y="3662484"/>
              <a:ext cx="4027064" cy="828497"/>
            </a:xfrm>
            <a:prstGeom prst="rect">
              <a:avLst/>
            </a:prstGeom>
            <a:grpFill/>
          </p:spPr>
          <p:txBody>
            <a:bodyPr lIns="0" tIns="0" rIns="0" bIns="0" rtlCol="0" anchor="t">
              <a:spAutoFit/>
            </a:bodyPr>
            <a:lstStyle>
              <a:defPPr>
                <a:defRPr lang="en-US"/>
              </a:defPPr>
              <a:lvl1pPr lvl="0" indent="0">
                <a:lnSpc>
                  <a:spcPts val="7280"/>
                </a:lnSpc>
                <a:spcBef>
                  <a:spcPct val="0"/>
                </a:spcBef>
                <a:defRPr sz="4800" spc="-56">
                  <a:solidFill>
                    <a:srgbClr val="3E9162"/>
                  </a:solidFill>
                  <a:latin typeface="Roboto Bold"/>
                </a:defRPr>
              </a:lvl1pPr>
            </a:lstStyle>
            <a:p>
              <a:pPr marL="0" marR="0" lvl="0" indent="0" algn="l" defTabSz="457200" rtl="0" eaLnBrk="1" fontAlgn="auto" latinLnBrk="0" hangingPunct="1">
                <a:lnSpc>
                  <a:spcPts val="7280"/>
                </a:lnSpc>
                <a:spcBef>
                  <a:spcPct val="0"/>
                </a:spcBef>
                <a:spcAft>
                  <a:spcPts val="0"/>
                </a:spcAft>
                <a:buClrTx/>
                <a:buSzTx/>
                <a:buFontTx/>
                <a:buNone/>
                <a:tabLst/>
                <a:defRPr/>
              </a:pPr>
              <a:r>
                <a:rPr kumimoji="0" lang="nl-NL" sz="4400" b="1" i="0" u="none" strike="noStrike" kern="1200" cap="none" spc="-56"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50,- tegoed</a:t>
              </a:r>
            </a:p>
          </p:txBody>
        </p:sp>
        <p:sp>
          <p:nvSpPr>
            <p:cNvPr id="27" name="TextBox 12">
              <a:extLst>
                <a:ext uri="{FF2B5EF4-FFF2-40B4-BE49-F238E27FC236}">
                  <a16:creationId xmlns:a16="http://schemas.microsoft.com/office/drawing/2014/main" id="{99271D33-A754-A8F7-7E59-1BE47B01DB0A}"/>
                </a:ext>
              </a:extLst>
            </p:cNvPr>
            <p:cNvSpPr txBox="1"/>
            <p:nvPr/>
          </p:nvSpPr>
          <p:spPr>
            <a:xfrm>
              <a:off x="12588955" y="3870874"/>
              <a:ext cx="4657352" cy="438262"/>
            </a:xfrm>
            <a:prstGeom prst="rect">
              <a:avLst/>
            </a:prstGeom>
            <a:grpFill/>
          </p:spPr>
          <p:txBody>
            <a:bodyPr wrap="square" lIns="0" tIns="0" rIns="0" bIns="0" rtlCol="0" anchor="t">
              <a:spAutoFit/>
            </a:bodyPr>
            <a:lstStyle/>
            <a:p>
              <a:pPr marL="0" marR="0" lvl="0" indent="0" algn="l" defTabSz="457200" rtl="0" eaLnBrk="1" fontAlgn="auto" latinLnBrk="0" hangingPunct="1">
                <a:lnSpc>
                  <a:spcPts val="3899"/>
                </a:lnSpc>
                <a:spcBef>
                  <a:spcPts val="0"/>
                </a:spcBef>
                <a:spcAft>
                  <a:spcPts val="0"/>
                </a:spcAft>
                <a:buClrTx/>
                <a:buSzTx/>
                <a:buFontTx/>
                <a:buNone/>
                <a:tabLst/>
                <a:defRPr/>
              </a:pP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Vanaf</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4,35</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uur</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0,38</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/KM</a:t>
              </a:r>
            </a:p>
          </p:txBody>
        </p:sp>
      </p:grpSp>
      <p:grpSp>
        <p:nvGrpSpPr>
          <p:cNvPr id="29" name="Group 28">
            <a:extLst>
              <a:ext uri="{FF2B5EF4-FFF2-40B4-BE49-F238E27FC236}">
                <a16:creationId xmlns:a16="http://schemas.microsoft.com/office/drawing/2014/main" id="{977C4C06-729D-92BA-78E4-52348E51C1B0}"/>
              </a:ext>
            </a:extLst>
          </p:cNvPr>
          <p:cNvGrpSpPr/>
          <p:nvPr/>
        </p:nvGrpSpPr>
        <p:grpSpPr>
          <a:xfrm>
            <a:off x="8190871" y="7819102"/>
            <a:ext cx="9228500" cy="1952277"/>
            <a:chOff x="8081618" y="3161597"/>
            <a:chExt cx="9228500" cy="1952277"/>
          </a:xfrm>
          <a:solidFill>
            <a:schemeClr val="accent1"/>
          </a:solidFill>
        </p:grpSpPr>
        <p:grpSp>
          <p:nvGrpSpPr>
            <p:cNvPr id="30" name="Group 3">
              <a:extLst>
                <a:ext uri="{FF2B5EF4-FFF2-40B4-BE49-F238E27FC236}">
                  <a16:creationId xmlns:a16="http://schemas.microsoft.com/office/drawing/2014/main" id="{271D8338-9F98-3983-6B73-7D020A528879}"/>
                </a:ext>
              </a:extLst>
            </p:cNvPr>
            <p:cNvGrpSpPr/>
            <p:nvPr/>
          </p:nvGrpSpPr>
          <p:grpSpPr>
            <a:xfrm>
              <a:off x="8081618" y="3161597"/>
              <a:ext cx="9228500" cy="1952277"/>
              <a:chOff x="0" y="0"/>
              <a:chExt cx="3121740" cy="660400"/>
            </a:xfrm>
            <a:grpFill/>
          </p:grpSpPr>
          <p:sp>
            <p:nvSpPr>
              <p:cNvPr id="33" name="Freeform 4">
                <a:extLst>
                  <a:ext uri="{FF2B5EF4-FFF2-40B4-BE49-F238E27FC236}">
                    <a16:creationId xmlns:a16="http://schemas.microsoft.com/office/drawing/2014/main" id="{E70ADE93-2AFE-0147-ADAC-BA503D188384}"/>
                  </a:ext>
                </a:extLst>
              </p:cNvPr>
              <p:cNvSpPr/>
              <p:nvPr/>
            </p:nvSpPr>
            <p:spPr>
              <a:xfrm>
                <a:off x="0" y="0"/>
                <a:ext cx="3121740" cy="660400"/>
              </a:xfrm>
              <a:custGeom>
                <a:avLst/>
                <a:gdLst/>
                <a:ahLst/>
                <a:cxnLst/>
                <a:rect l="l" t="t" r="r" b="b"/>
                <a:pathLst>
                  <a:path w="3307791" h="660400">
                    <a:moveTo>
                      <a:pt x="3183330" y="660400"/>
                    </a:moveTo>
                    <a:lnTo>
                      <a:pt x="124460" y="660400"/>
                    </a:lnTo>
                    <a:cubicBezTo>
                      <a:pt x="55880" y="660400"/>
                      <a:pt x="0" y="604520"/>
                      <a:pt x="0" y="535940"/>
                    </a:cubicBezTo>
                    <a:lnTo>
                      <a:pt x="0" y="124460"/>
                    </a:lnTo>
                    <a:cubicBezTo>
                      <a:pt x="0" y="55880"/>
                      <a:pt x="55880" y="0"/>
                      <a:pt x="124460" y="0"/>
                    </a:cubicBezTo>
                    <a:lnTo>
                      <a:pt x="3183331" y="0"/>
                    </a:lnTo>
                    <a:cubicBezTo>
                      <a:pt x="3251911" y="0"/>
                      <a:pt x="3307791" y="55880"/>
                      <a:pt x="3307791" y="124460"/>
                    </a:cubicBezTo>
                    <a:lnTo>
                      <a:pt x="3307791" y="535940"/>
                    </a:lnTo>
                    <a:cubicBezTo>
                      <a:pt x="3307791" y="604520"/>
                      <a:pt x="3251911" y="660400"/>
                      <a:pt x="3183331" y="660400"/>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5D5D5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1" name="TextBox 11">
              <a:extLst>
                <a:ext uri="{FF2B5EF4-FFF2-40B4-BE49-F238E27FC236}">
                  <a16:creationId xmlns:a16="http://schemas.microsoft.com/office/drawing/2014/main" id="{5A919260-FB0C-5C73-D578-5B540179AE56}"/>
                </a:ext>
              </a:extLst>
            </p:cNvPr>
            <p:cNvSpPr txBox="1"/>
            <p:nvPr/>
          </p:nvSpPr>
          <p:spPr>
            <a:xfrm>
              <a:off x="8636168" y="3662484"/>
              <a:ext cx="4027064" cy="828497"/>
            </a:xfrm>
            <a:prstGeom prst="rect">
              <a:avLst/>
            </a:prstGeom>
            <a:grpFill/>
          </p:spPr>
          <p:txBody>
            <a:bodyPr lIns="0" tIns="0" rIns="0" bIns="0" rtlCol="0" anchor="t">
              <a:spAutoFit/>
            </a:bodyPr>
            <a:lstStyle>
              <a:defPPr>
                <a:defRPr lang="en-US"/>
              </a:defPPr>
              <a:lvl1pPr lvl="0" indent="0">
                <a:lnSpc>
                  <a:spcPts val="7280"/>
                </a:lnSpc>
                <a:spcBef>
                  <a:spcPct val="0"/>
                </a:spcBef>
                <a:defRPr sz="4800" spc="-56">
                  <a:solidFill>
                    <a:srgbClr val="3E9162"/>
                  </a:solidFill>
                  <a:latin typeface="Roboto Bold"/>
                </a:defRPr>
              </a:lvl1pPr>
            </a:lstStyle>
            <a:p>
              <a:pPr marL="0" marR="0" lvl="0" indent="0" algn="l" defTabSz="457200" rtl="0" eaLnBrk="1" fontAlgn="auto" latinLnBrk="0" hangingPunct="1">
                <a:lnSpc>
                  <a:spcPts val="7280"/>
                </a:lnSpc>
                <a:spcBef>
                  <a:spcPct val="0"/>
                </a:spcBef>
                <a:spcAft>
                  <a:spcPts val="0"/>
                </a:spcAft>
                <a:buClrTx/>
                <a:buSzTx/>
                <a:buFontTx/>
                <a:buNone/>
                <a:tabLst/>
                <a:defRPr/>
              </a:pPr>
              <a:r>
                <a:rPr kumimoji="0" lang="nl-NL" sz="4400" b="1" i="0" u="none" strike="noStrike" kern="1200" cap="none" spc="-56"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300,- tegoed</a:t>
              </a:r>
            </a:p>
          </p:txBody>
        </p:sp>
        <p:sp>
          <p:nvSpPr>
            <p:cNvPr id="32" name="TextBox 12">
              <a:extLst>
                <a:ext uri="{FF2B5EF4-FFF2-40B4-BE49-F238E27FC236}">
                  <a16:creationId xmlns:a16="http://schemas.microsoft.com/office/drawing/2014/main" id="{71CF3F97-C859-8446-BFD7-6B2EAB406EF2}"/>
                </a:ext>
              </a:extLst>
            </p:cNvPr>
            <p:cNvSpPr txBox="1"/>
            <p:nvPr/>
          </p:nvSpPr>
          <p:spPr>
            <a:xfrm>
              <a:off x="12588955" y="3870874"/>
              <a:ext cx="4657352" cy="438262"/>
            </a:xfrm>
            <a:prstGeom prst="rect">
              <a:avLst/>
            </a:prstGeom>
            <a:grpFill/>
          </p:spPr>
          <p:txBody>
            <a:bodyPr wrap="square" lIns="0" tIns="0" rIns="0" bIns="0" rtlCol="0" anchor="t">
              <a:spAutoFit/>
            </a:bodyPr>
            <a:lstStyle/>
            <a:p>
              <a:pPr marL="0" marR="0" lvl="0" indent="0" algn="l" defTabSz="457200" rtl="0" eaLnBrk="1" fontAlgn="auto" latinLnBrk="0" hangingPunct="1">
                <a:lnSpc>
                  <a:spcPts val="3899"/>
                </a:lnSpc>
                <a:spcBef>
                  <a:spcPts val="0"/>
                </a:spcBef>
                <a:spcAft>
                  <a:spcPts val="0"/>
                </a:spcAft>
                <a:buClrTx/>
                <a:buSzTx/>
                <a:buFontTx/>
                <a:buNone/>
                <a:tabLst/>
                <a:defRPr/>
              </a:pP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Vanaf</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2,75</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uur</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0,30</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/KM</a:t>
              </a:r>
            </a:p>
          </p:txBody>
        </p:sp>
      </p:grpSp>
      <p:grpSp>
        <p:nvGrpSpPr>
          <p:cNvPr id="34" name="Group 33">
            <a:extLst>
              <a:ext uri="{FF2B5EF4-FFF2-40B4-BE49-F238E27FC236}">
                <a16:creationId xmlns:a16="http://schemas.microsoft.com/office/drawing/2014/main" id="{39999416-9A1B-6049-A854-F5C6FD2F7984}"/>
              </a:ext>
            </a:extLst>
          </p:cNvPr>
          <p:cNvGrpSpPr/>
          <p:nvPr/>
        </p:nvGrpSpPr>
        <p:grpSpPr>
          <a:xfrm>
            <a:off x="8176516" y="5616381"/>
            <a:ext cx="9228500" cy="1952277"/>
            <a:chOff x="8081618" y="3161597"/>
            <a:chExt cx="9228500" cy="1952277"/>
          </a:xfrm>
          <a:solidFill>
            <a:schemeClr val="accent1"/>
          </a:solidFill>
        </p:grpSpPr>
        <p:grpSp>
          <p:nvGrpSpPr>
            <p:cNvPr id="35" name="Group 3">
              <a:extLst>
                <a:ext uri="{FF2B5EF4-FFF2-40B4-BE49-F238E27FC236}">
                  <a16:creationId xmlns:a16="http://schemas.microsoft.com/office/drawing/2014/main" id="{4E5685AF-64B8-3677-923A-0472998A87B0}"/>
                </a:ext>
              </a:extLst>
            </p:cNvPr>
            <p:cNvGrpSpPr/>
            <p:nvPr/>
          </p:nvGrpSpPr>
          <p:grpSpPr>
            <a:xfrm>
              <a:off x="8081618" y="3161597"/>
              <a:ext cx="9228500" cy="1952277"/>
              <a:chOff x="0" y="0"/>
              <a:chExt cx="3121740" cy="660400"/>
            </a:xfrm>
            <a:grpFill/>
          </p:grpSpPr>
          <p:sp>
            <p:nvSpPr>
              <p:cNvPr id="38" name="Freeform 4">
                <a:extLst>
                  <a:ext uri="{FF2B5EF4-FFF2-40B4-BE49-F238E27FC236}">
                    <a16:creationId xmlns:a16="http://schemas.microsoft.com/office/drawing/2014/main" id="{4E19D676-C596-98A9-23B4-1C7EA674CFA9}"/>
                  </a:ext>
                </a:extLst>
              </p:cNvPr>
              <p:cNvSpPr/>
              <p:nvPr/>
            </p:nvSpPr>
            <p:spPr>
              <a:xfrm>
                <a:off x="0" y="0"/>
                <a:ext cx="3121740" cy="660400"/>
              </a:xfrm>
              <a:custGeom>
                <a:avLst/>
                <a:gdLst/>
                <a:ahLst/>
                <a:cxnLst/>
                <a:rect l="l" t="t" r="r" b="b"/>
                <a:pathLst>
                  <a:path w="3307791" h="660400">
                    <a:moveTo>
                      <a:pt x="3183330" y="660400"/>
                    </a:moveTo>
                    <a:lnTo>
                      <a:pt x="124460" y="660400"/>
                    </a:lnTo>
                    <a:cubicBezTo>
                      <a:pt x="55880" y="660400"/>
                      <a:pt x="0" y="604520"/>
                      <a:pt x="0" y="535940"/>
                    </a:cubicBezTo>
                    <a:lnTo>
                      <a:pt x="0" y="124460"/>
                    </a:lnTo>
                    <a:cubicBezTo>
                      <a:pt x="0" y="55880"/>
                      <a:pt x="55880" y="0"/>
                      <a:pt x="124460" y="0"/>
                    </a:cubicBezTo>
                    <a:lnTo>
                      <a:pt x="3183331" y="0"/>
                    </a:lnTo>
                    <a:cubicBezTo>
                      <a:pt x="3251911" y="0"/>
                      <a:pt x="3307791" y="55880"/>
                      <a:pt x="3307791" y="124460"/>
                    </a:cubicBezTo>
                    <a:lnTo>
                      <a:pt x="3307791" y="535940"/>
                    </a:lnTo>
                    <a:cubicBezTo>
                      <a:pt x="3307791" y="604520"/>
                      <a:pt x="3251911" y="660400"/>
                      <a:pt x="3183331" y="660400"/>
                    </a:cubicBezTo>
                    <a:close/>
                  </a:path>
                </a:pathLst>
              </a:custGeom>
              <a:gr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5D5D5D"/>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6" name="TextBox 11">
              <a:extLst>
                <a:ext uri="{FF2B5EF4-FFF2-40B4-BE49-F238E27FC236}">
                  <a16:creationId xmlns:a16="http://schemas.microsoft.com/office/drawing/2014/main" id="{C1D9EF1E-BC9B-57F0-70B8-FA5E03A01591}"/>
                </a:ext>
              </a:extLst>
            </p:cNvPr>
            <p:cNvSpPr txBox="1"/>
            <p:nvPr/>
          </p:nvSpPr>
          <p:spPr>
            <a:xfrm>
              <a:off x="8636168" y="3662484"/>
              <a:ext cx="4027064" cy="828497"/>
            </a:xfrm>
            <a:prstGeom prst="rect">
              <a:avLst/>
            </a:prstGeom>
            <a:grpFill/>
          </p:spPr>
          <p:txBody>
            <a:bodyPr lIns="0" tIns="0" rIns="0" bIns="0" rtlCol="0" anchor="t">
              <a:spAutoFit/>
            </a:bodyPr>
            <a:lstStyle>
              <a:defPPr>
                <a:defRPr lang="en-US"/>
              </a:defPPr>
              <a:lvl1pPr lvl="0" indent="0">
                <a:lnSpc>
                  <a:spcPts val="7280"/>
                </a:lnSpc>
                <a:spcBef>
                  <a:spcPct val="0"/>
                </a:spcBef>
                <a:defRPr sz="4800" spc="-56">
                  <a:solidFill>
                    <a:srgbClr val="3E9162"/>
                  </a:solidFill>
                  <a:latin typeface="Roboto Bold"/>
                </a:defRPr>
              </a:lvl1pPr>
            </a:lstStyle>
            <a:p>
              <a:pPr marL="0" marR="0" lvl="0" indent="0" algn="l" defTabSz="457200" rtl="0" eaLnBrk="1" fontAlgn="auto" latinLnBrk="0" hangingPunct="1">
                <a:lnSpc>
                  <a:spcPts val="7280"/>
                </a:lnSpc>
                <a:spcBef>
                  <a:spcPct val="0"/>
                </a:spcBef>
                <a:spcAft>
                  <a:spcPts val="0"/>
                </a:spcAft>
                <a:buClrTx/>
                <a:buSzTx/>
                <a:buFontTx/>
                <a:buNone/>
                <a:tabLst/>
                <a:defRPr/>
              </a:pPr>
              <a:r>
                <a:rPr kumimoji="0" lang="nl-NL" sz="4400" b="1" i="0" u="none" strike="noStrike" kern="1200" cap="none" spc="-56"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200,- tegoed</a:t>
              </a:r>
            </a:p>
          </p:txBody>
        </p:sp>
        <p:sp>
          <p:nvSpPr>
            <p:cNvPr id="37" name="TextBox 12">
              <a:extLst>
                <a:ext uri="{FF2B5EF4-FFF2-40B4-BE49-F238E27FC236}">
                  <a16:creationId xmlns:a16="http://schemas.microsoft.com/office/drawing/2014/main" id="{FD64588B-06B4-A1AD-292F-12772ED1B7CE}"/>
                </a:ext>
              </a:extLst>
            </p:cNvPr>
            <p:cNvSpPr txBox="1"/>
            <p:nvPr/>
          </p:nvSpPr>
          <p:spPr>
            <a:xfrm>
              <a:off x="12588955" y="3870874"/>
              <a:ext cx="4657352" cy="452047"/>
            </a:xfrm>
            <a:prstGeom prst="rect">
              <a:avLst/>
            </a:prstGeom>
            <a:grpFill/>
          </p:spPr>
          <p:txBody>
            <a:bodyPr wrap="square" lIns="0" tIns="0" rIns="0" bIns="0" rtlCol="0" anchor="t">
              <a:spAutoFit/>
            </a:bodyPr>
            <a:lstStyle/>
            <a:p>
              <a:pPr marL="0" marR="0" lvl="0" indent="0" algn="l" defTabSz="457200" rtl="0" eaLnBrk="1" fontAlgn="auto" latinLnBrk="0" hangingPunct="1">
                <a:lnSpc>
                  <a:spcPts val="3899"/>
                </a:lnSpc>
                <a:spcBef>
                  <a:spcPts val="0"/>
                </a:spcBef>
                <a:spcAft>
                  <a:spcPts val="0"/>
                </a:spcAft>
                <a:buClrTx/>
                <a:buSzTx/>
                <a:buFontTx/>
                <a:buNone/>
                <a:tabLst/>
                <a:defRPr/>
              </a:pP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Vanaf</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3,20</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59"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uur</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2400" b="1"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0,32</a:t>
              </a:r>
              <a:r>
                <a:rPr kumimoji="0" lang="en-US" sz="2400" b="0" i="0" u="none" strike="noStrike" kern="1200" cap="none" spc="59"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/KM</a:t>
              </a:r>
            </a:p>
          </p:txBody>
        </p:sp>
      </p:grpSp>
      <p:pic>
        <p:nvPicPr>
          <p:cNvPr id="3" name="Afbeelding 2">
            <a:extLst>
              <a:ext uri="{FF2B5EF4-FFF2-40B4-BE49-F238E27FC236}">
                <a16:creationId xmlns:a16="http://schemas.microsoft.com/office/drawing/2014/main" id="{EBD1FA40-BE80-543C-8E47-BD3EB09CE2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animEffect transition="in" filter="fade">
                                      <p:cBhvr>
                                        <p:cTn id="31" dur="500"/>
                                        <p:tgtEl>
                                          <p:spTgt spid="21">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500"/>
                                        <p:tgtEl>
                                          <p:spTgt spid="21">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xEl>
                                              <p:pRg st="6" end="6"/>
                                            </p:txEl>
                                          </p:spTgt>
                                        </p:tgtEl>
                                        <p:attrNameLst>
                                          <p:attrName>style.visibility</p:attrName>
                                        </p:attrNameLst>
                                      </p:cBhvr>
                                      <p:to>
                                        <p:strVal val="visible"/>
                                      </p:to>
                                    </p:set>
                                    <p:animEffect transition="in" filter="fade">
                                      <p:cBhvr>
                                        <p:cTn id="41" dur="500"/>
                                        <p:tgtEl>
                                          <p:spTgt spid="21">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xEl>
                                              <p:pRg st="7" end="7"/>
                                            </p:txEl>
                                          </p:spTgt>
                                        </p:tgtEl>
                                        <p:attrNameLst>
                                          <p:attrName>style.visibility</p:attrName>
                                        </p:attrNameLst>
                                      </p:cBhvr>
                                      <p:to>
                                        <p:strVal val="visible"/>
                                      </p:to>
                                    </p:set>
                                    <p:animEffect transition="in" filter="fade">
                                      <p:cBhvr>
                                        <p:cTn id="46" dur="500"/>
                                        <p:tgtEl>
                                          <p:spTgt spid="2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AutoShape 2">
            <a:extLst>
              <a:ext uri="{FF2B5EF4-FFF2-40B4-BE49-F238E27FC236}">
                <a16:creationId xmlns:a16="http://schemas.microsoft.com/office/drawing/2014/main" id="{16A3E391-EE34-2B4E-98E6-D7C4306B6A0B}"/>
              </a:ext>
            </a:extLst>
          </p:cNvPr>
          <p:cNvSpPr/>
          <p:nvPr/>
        </p:nvSpPr>
        <p:spPr>
          <a:xfrm rot="16200000">
            <a:off x="9158736" y="1137392"/>
            <a:ext cx="10287002" cy="8012218"/>
          </a:xfrm>
          <a:prstGeom prst="round2SameRect">
            <a:avLst>
              <a:gd name="adj1" fmla="val 9370"/>
              <a:gd name="adj2" fmla="val 0"/>
            </a:avLst>
          </a:prstGeom>
          <a:solidFill>
            <a:schemeClr val="accent5"/>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5D5D5D"/>
              </a:solidFill>
              <a:effectLst/>
              <a:uLnTx/>
              <a:uFillTx/>
              <a:latin typeface="Rockwell" panose="02060603020205020403"/>
              <a:ea typeface="+mn-ea"/>
              <a:cs typeface="+mn-cs"/>
            </a:endParaRPr>
          </a:p>
        </p:txBody>
      </p:sp>
      <p:sp>
        <p:nvSpPr>
          <p:cNvPr id="7" name="TextBox 7"/>
          <p:cNvSpPr txBox="1"/>
          <p:nvPr/>
        </p:nvSpPr>
        <p:spPr>
          <a:xfrm>
            <a:off x="940884" y="1167987"/>
            <a:ext cx="6186892" cy="1059521"/>
          </a:xfrm>
          <a:prstGeom prst="rect">
            <a:avLst/>
          </a:prstGeom>
        </p:spPr>
        <p:txBody>
          <a:bodyPr wrap="square" lIns="0" tIns="0" rIns="0" bIns="0" rtlCol="0" anchor="t">
            <a:spAutoFit/>
          </a:bodyPr>
          <a:lstStyle/>
          <a:p>
            <a:pPr marL="0" marR="0" lvl="0" indent="0" algn="l" defTabSz="457200" rtl="0" eaLnBrk="1" fontAlgn="auto" latinLnBrk="0" hangingPunct="1">
              <a:lnSpc>
                <a:spcPts val="8969"/>
              </a:lnSpc>
              <a:spcBef>
                <a:spcPct val="0"/>
              </a:spcBef>
              <a:spcAft>
                <a:spcPts val="0"/>
              </a:spcAft>
              <a:buClrTx/>
              <a:buSzTx/>
              <a:buFontTx/>
              <a:buNone/>
              <a:tabLst/>
              <a:defRPr/>
            </a:pPr>
            <a:r>
              <a:rPr kumimoji="0" lang="nl-NL" sz="7200" b="1" i="0" u="none" strike="noStrike" kern="1200" cap="none" spc="-150" normalizeH="0" baseline="0" noProof="0" dirty="0">
                <a:ln>
                  <a:noFill/>
                </a:ln>
                <a:solidFill>
                  <a:srgbClr val="3E9162"/>
                </a:solidFill>
                <a:effectLst/>
                <a:uLnTx/>
                <a:uFillTx/>
                <a:latin typeface="Platform Bold" panose="020B0504030202020204" pitchFamily="34" charset="77"/>
                <a:ea typeface="Tahoma" panose="020B0604030504040204" pitchFamily="34" charset="0"/>
                <a:cs typeface="Tahoma" panose="020B0604030504040204" pitchFamily="34" charset="0"/>
              </a:rPr>
              <a:t>Proefperiode</a:t>
            </a:r>
          </a:p>
        </p:txBody>
      </p:sp>
      <p:sp>
        <p:nvSpPr>
          <p:cNvPr id="21" name="TextBox 21"/>
          <p:cNvSpPr txBox="1"/>
          <p:nvPr/>
        </p:nvSpPr>
        <p:spPr>
          <a:xfrm>
            <a:off x="940884" y="3951562"/>
            <a:ext cx="7267011" cy="4690387"/>
          </a:xfrm>
          <a:prstGeom prst="rect">
            <a:avLst/>
          </a:prstGeom>
        </p:spPr>
        <p:txBody>
          <a:bodyPr wrap="square" lIns="0" tIns="0" rIns="0" bIns="0" rtlCol="0" anchor="t">
            <a:spAutoFit/>
          </a:bodyPr>
          <a:lstStyle/>
          <a:p>
            <a:pPr marL="248286" marR="0" lvl="1" algn="l" defTabSz="457200" rtl="0" eaLnBrk="1" fontAlgn="auto" latinLnBrk="0" hangingPunct="1">
              <a:lnSpc>
                <a:spcPts val="4140"/>
              </a:lnSpc>
              <a:spcBef>
                <a:spcPts val="0"/>
              </a:spcBef>
              <a:spcAft>
                <a:spcPts val="0"/>
              </a:spcAft>
              <a:buClrTx/>
              <a:buSzTx/>
              <a:tabLst/>
              <a:defRPr/>
            </a:pPr>
            <a:r>
              <a:rPr kumimoji="0" lang="nl-NL" sz="2800" b="1"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6 maanden proefperiode</a:t>
            </a:r>
            <a:r>
              <a:rPr lang="nl-NL" sz="2800" b="1" dirty="0">
                <a:solidFill>
                  <a:srgbClr val="5D5D5D"/>
                </a:solidFill>
                <a:latin typeface="Roboto" panose="02000000000000000000" pitchFamily="2" charset="0"/>
                <a:ea typeface="Roboto" panose="02000000000000000000" pitchFamily="2" charset="0"/>
                <a:cs typeface="Tahoma" panose="020B0604030504040204" pitchFamily="34" charset="0"/>
              </a:rPr>
              <a:t> om te smaak van autodelen te pakken te krijgen</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kumimoji="0" lang="nl-NL" sz="2800" i="0" u="none" strike="noStrike" kern="1200" cap="none" spc="0" normalizeH="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rPr>
              <a:t>Eventueel gebruikmaken van deelauto’s in Ellecom</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lang="nl-NL" sz="2800" dirty="0">
                <a:solidFill>
                  <a:srgbClr val="5D5D5D"/>
                </a:solidFill>
                <a:latin typeface="Roboto" panose="02000000000000000000" pitchFamily="2" charset="0"/>
                <a:ea typeface="Roboto" panose="02000000000000000000" pitchFamily="2" charset="0"/>
                <a:cs typeface="Tahoma" panose="020B0604030504040204" pitchFamily="34" charset="0"/>
              </a:rPr>
              <a:t>Samen het dorp enthousiast maken</a:t>
            </a:r>
          </a:p>
          <a:p>
            <a:pPr marL="496571" marR="0" lvl="1" indent="-248285" algn="l" defTabSz="457200" rtl="0" eaLnBrk="1" fontAlgn="auto" latinLnBrk="0" hangingPunct="1">
              <a:lnSpc>
                <a:spcPts val="4140"/>
              </a:lnSpc>
              <a:spcBef>
                <a:spcPts val="0"/>
              </a:spcBef>
              <a:spcAft>
                <a:spcPts val="0"/>
              </a:spcAft>
              <a:buClrTx/>
              <a:buSzTx/>
              <a:buFont typeface="Arial"/>
              <a:buChar char="•"/>
              <a:tabLst/>
              <a:defRPr/>
            </a:pPr>
            <a:r>
              <a:rPr lang="nl-NL" sz="2800" dirty="0">
                <a:solidFill>
                  <a:srgbClr val="5D5D5D"/>
                </a:solidFill>
                <a:latin typeface="Roboto" panose="02000000000000000000" pitchFamily="2" charset="0"/>
                <a:ea typeface="Roboto" panose="02000000000000000000" pitchFamily="2" charset="0"/>
                <a:cs typeface="Tahoma" panose="020B0604030504040204" pitchFamily="34" charset="0"/>
              </a:rPr>
              <a:t>Startdatum in overleg als een groep buren enthousiast is (voorwaarden kunnen nagestuurd worden)</a:t>
            </a:r>
          </a:p>
          <a:p>
            <a:pPr marL="0" marR="0" lvl="0" indent="0" algn="l" defTabSz="457200" rtl="0" eaLnBrk="1" fontAlgn="auto" latinLnBrk="0" hangingPunct="1">
              <a:lnSpc>
                <a:spcPts val="4140"/>
              </a:lnSpc>
              <a:spcBef>
                <a:spcPts val="0"/>
              </a:spcBef>
              <a:spcAft>
                <a:spcPts val="0"/>
              </a:spcAft>
              <a:buClrTx/>
              <a:buSzTx/>
              <a:buFontTx/>
              <a:buNone/>
              <a:tabLst/>
              <a:defRPr/>
            </a:pPr>
            <a:endParaRPr kumimoji="0" lang="nl-NL" sz="2800" b="0" i="0" u="none" strike="noStrike" kern="1200" cap="none" spc="0" normalizeH="0" baseline="0" noProof="0" dirty="0">
              <a:ln>
                <a:noFill/>
              </a:ln>
              <a:solidFill>
                <a:srgbClr val="5D5D5D"/>
              </a:solidFill>
              <a:effectLst/>
              <a:uLnTx/>
              <a:uFillTx/>
              <a:latin typeface="Roboto" panose="02000000000000000000" pitchFamily="2" charset="0"/>
              <a:ea typeface="Roboto" panose="02000000000000000000" pitchFamily="2" charset="0"/>
              <a:cs typeface="Tahoma" panose="020B0604030504040204" pitchFamily="34" charset="0"/>
            </a:endParaRPr>
          </a:p>
        </p:txBody>
      </p:sp>
      <p:pic>
        <p:nvPicPr>
          <p:cNvPr id="4" name="Afbeelding 3" descr="Afbeelding met voertuig, Landvoertuig, buitenshuis, hemel&#10;&#10;Automatisch gegenereerde beschrijving">
            <a:extLst>
              <a:ext uri="{FF2B5EF4-FFF2-40B4-BE49-F238E27FC236}">
                <a16:creationId xmlns:a16="http://schemas.microsoft.com/office/drawing/2014/main" id="{7E5000DA-2895-ADD0-B61D-635169280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056" y="2695228"/>
            <a:ext cx="7427292" cy="5128944"/>
          </a:xfrm>
          <a:prstGeom prst="roundRect">
            <a:avLst/>
          </a:prstGeom>
        </p:spPr>
      </p:pic>
      <p:pic>
        <p:nvPicPr>
          <p:cNvPr id="2" name="Afbeelding 1">
            <a:extLst>
              <a:ext uri="{FF2B5EF4-FFF2-40B4-BE49-F238E27FC236}">
                <a16:creationId xmlns:a16="http://schemas.microsoft.com/office/drawing/2014/main" id="{45A1C8CA-8B05-909B-7184-84654E4245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extLst>
      <p:ext uri="{BB962C8B-B14F-4D97-AF65-F5344CB8AC3E}">
        <p14:creationId xmlns:p14="http://schemas.microsoft.com/office/powerpoint/2010/main" val="1743386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xEl>
                                              <p:pRg st="3" end="3"/>
                                            </p:txEl>
                                          </p:spTgt>
                                        </p:tgtEl>
                                        <p:attrNameLst>
                                          <p:attrName>style.visibility</p:attrName>
                                        </p:attrNameLst>
                                      </p:cBhvr>
                                      <p:to>
                                        <p:strVal val="visible"/>
                                      </p:to>
                                    </p:set>
                                    <p:animEffect transition="in" filter="fade">
                                      <p:cBhvr>
                                        <p:cTn id="26"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4884-4647-A3D1-86C1-6A0FDDE86FF7}"/>
            </a:ext>
          </a:extLst>
        </p:cNvPr>
        <p:cNvGrpSpPr/>
        <p:nvPr/>
      </p:nvGrpSpPr>
      <p:grpSpPr>
        <a:xfrm>
          <a:off x="0" y="0"/>
          <a:ext cx="0" cy="0"/>
          <a:chOff x="0" y="0"/>
          <a:chExt cx="0" cy="0"/>
        </a:xfrm>
      </p:grpSpPr>
      <p:sp>
        <p:nvSpPr>
          <p:cNvPr id="12" name="TextBox 12">
            <a:extLst>
              <a:ext uri="{FF2B5EF4-FFF2-40B4-BE49-F238E27FC236}">
                <a16:creationId xmlns:a16="http://schemas.microsoft.com/office/drawing/2014/main" id="{90C09910-CC07-20C5-791A-25206468E8B7}"/>
              </a:ext>
            </a:extLst>
          </p:cNvPr>
          <p:cNvSpPr txBox="1"/>
          <p:nvPr/>
        </p:nvSpPr>
        <p:spPr>
          <a:xfrm>
            <a:off x="1028700" y="1612121"/>
            <a:ext cx="4819796" cy="3231654"/>
          </a:xfrm>
          <a:prstGeom prst="rect">
            <a:avLst/>
          </a:prstGeom>
        </p:spPr>
        <p:txBody>
          <a:bodyPr lIns="0" tIns="0" rIns="0" bIns="0" rtlCol="0" anchor="t">
            <a:spAutoFit/>
          </a:bodyPr>
          <a:lstStyle/>
          <a:p>
            <a:pPr marL="0" lvl="0" indent="0">
              <a:lnSpc>
                <a:spcPts val="8449"/>
              </a:lnSpc>
              <a:spcBef>
                <a:spcPct val="0"/>
              </a:spcBef>
            </a:pPr>
            <a:r>
              <a:rPr lang="nl-NL" sz="7200" spc="-64" dirty="0">
                <a:solidFill>
                  <a:srgbClr val="3E9162"/>
                </a:solidFill>
                <a:latin typeface="Platform Bold"/>
              </a:rPr>
              <a:t>Autodelen doe je met de app</a:t>
            </a:r>
          </a:p>
        </p:txBody>
      </p:sp>
      <p:pic>
        <p:nvPicPr>
          <p:cNvPr id="2" name="Picture 1">
            <a:extLst>
              <a:ext uri="{FF2B5EF4-FFF2-40B4-BE49-F238E27FC236}">
                <a16:creationId xmlns:a16="http://schemas.microsoft.com/office/drawing/2014/main" id="{C5E77BE8-A701-80AD-E610-0DEC10378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7697" y="493865"/>
            <a:ext cx="9035585" cy="9299260"/>
          </a:xfrm>
          <a:prstGeom prst="rect">
            <a:avLst/>
          </a:prstGeom>
        </p:spPr>
      </p:pic>
      <p:sp>
        <p:nvSpPr>
          <p:cNvPr id="14" name="TextBox 21">
            <a:extLst>
              <a:ext uri="{FF2B5EF4-FFF2-40B4-BE49-F238E27FC236}">
                <a16:creationId xmlns:a16="http://schemas.microsoft.com/office/drawing/2014/main" id="{419F4549-7380-6A41-6B36-46226674F9A1}"/>
              </a:ext>
            </a:extLst>
          </p:cNvPr>
          <p:cNvSpPr txBox="1"/>
          <p:nvPr/>
        </p:nvSpPr>
        <p:spPr>
          <a:xfrm>
            <a:off x="905106" y="6583656"/>
            <a:ext cx="6735560" cy="2048638"/>
          </a:xfrm>
          <a:prstGeom prst="rect">
            <a:avLst/>
          </a:prstGeom>
        </p:spPr>
        <p:txBody>
          <a:bodyPr wrap="square" lIns="0" tIns="0" rIns="0" bIns="0" rtlCol="0" anchor="t">
            <a:spAutoFit/>
          </a:bodyPr>
          <a:lstStyle/>
          <a:p>
            <a:pPr marL="496571" lvl="1" indent="-248285">
              <a:lnSpc>
                <a:spcPts val="4140"/>
              </a:lnSpc>
              <a:buFont typeface="Arial"/>
              <a:buChar char="•"/>
            </a:pPr>
            <a:r>
              <a:rPr lang="nl-NL" sz="2400" dirty="0">
                <a:latin typeface="Roboto" panose="02000000000000000000" pitchFamily="2" charset="0"/>
                <a:ea typeface="Roboto" panose="02000000000000000000" pitchFamily="2" charset="0"/>
                <a:cs typeface="Roboto" panose="02000000000000000000" pitchFamily="2" charset="0"/>
              </a:rPr>
              <a:t>3 maanden vooruit reserveren</a:t>
            </a:r>
          </a:p>
          <a:p>
            <a:pPr marL="496571" lvl="1" indent="-248285">
              <a:lnSpc>
                <a:spcPts val="4140"/>
              </a:lnSpc>
              <a:buFont typeface="Arial"/>
              <a:buChar char="•"/>
            </a:pPr>
            <a:r>
              <a:rPr lang="nl-NL" sz="2400" dirty="0">
                <a:latin typeface="Roboto" panose="02000000000000000000" pitchFamily="2" charset="0"/>
                <a:ea typeface="Roboto" panose="02000000000000000000" pitchFamily="2" charset="0"/>
                <a:cs typeface="Roboto" panose="02000000000000000000" pitchFamily="2" charset="0"/>
              </a:rPr>
              <a:t>24/7 noodlijn</a:t>
            </a:r>
          </a:p>
          <a:p>
            <a:pPr marL="496571" lvl="1" indent="-248285">
              <a:lnSpc>
                <a:spcPts val="4140"/>
              </a:lnSpc>
              <a:buFont typeface="Arial"/>
              <a:buChar char="•"/>
            </a:pPr>
            <a:r>
              <a:rPr lang="nl-NL" sz="2400" dirty="0">
                <a:latin typeface="Roboto" panose="02000000000000000000" pitchFamily="2" charset="0"/>
                <a:ea typeface="Roboto" panose="02000000000000000000" pitchFamily="2" charset="0"/>
                <a:cs typeface="Roboto" panose="02000000000000000000" pitchFamily="2" charset="0"/>
              </a:rPr>
              <a:t>Instructievideo’s</a:t>
            </a:r>
          </a:p>
          <a:p>
            <a:pPr marL="496571" lvl="1" indent="-248285">
              <a:lnSpc>
                <a:spcPts val="4140"/>
              </a:lnSpc>
              <a:buFont typeface="Arial"/>
              <a:buChar char="•"/>
            </a:pPr>
            <a:r>
              <a:rPr lang="nl-NL" sz="2400" dirty="0">
                <a:latin typeface="Roboto" panose="02000000000000000000" pitchFamily="2" charset="0"/>
                <a:ea typeface="Roboto" panose="02000000000000000000" pitchFamily="2" charset="0"/>
                <a:cs typeface="Roboto" panose="02000000000000000000" pitchFamily="2" charset="0"/>
              </a:rPr>
              <a:t>Communiceer </a:t>
            </a:r>
            <a:r>
              <a:rPr lang="nl-NL" sz="2400">
                <a:latin typeface="Roboto" panose="02000000000000000000" pitchFamily="2" charset="0"/>
                <a:ea typeface="Roboto" panose="02000000000000000000" pitchFamily="2" charset="0"/>
                <a:cs typeface="Roboto" panose="02000000000000000000" pitchFamily="2" charset="0"/>
              </a:rPr>
              <a:t>met diegene voor of na jou</a:t>
            </a:r>
            <a:endParaRPr lang="nl-NL" sz="2400" dirty="0">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701F2F76-88F1-263D-E24F-F1D52DBF92CF}"/>
              </a:ext>
            </a:extLst>
          </p:cNvPr>
          <p:cNvSpPr txBox="1"/>
          <p:nvPr/>
        </p:nvSpPr>
        <p:spPr>
          <a:xfrm>
            <a:off x="996119" y="5143500"/>
            <a:ext cx="5328593" cy="1200329"/>
          </a:xfrm>
          <a:prstGeom prst="rect">
            <a:avLst/>
          </a:prstGeom>
          <a:noFill/>
        </p:spPr>
        <p:txBody>
          <a:bodyPr wrap="square">
            <a:spAutoFit/>
          </a:bodyPr>
          <a:lstStyle/>
          <a:p>
            <a:r>
              <a:rPr lang="nl-NL" sz="2400" b="1" i="0" dirty="0">
                <a:solidFill>
                  <a:schemeClr val="accent1"/>
                </a:solidFill>
                <a:effectLst/>
                <a:latin typeface="Roboto" panose="02000000000000000000" pitchFamily="2" charset="0"/>
                <a:ea typeface="Roboto" panose="02000000000000000000" pitchFamily="2" charset="0"/>
                <a:cs typeface="Roboto" panose="02000000000000000000" pitchFamily="2" charset="0"/>
              </a:rPr>
              <a:t>Kies een start- en eindtijd, bekijk welke deelauto beschikbaar is en reserveren maar! </a:t>
            </a:r>
            <a:endParaRPr lang="en-NL" sz="2400" b="1" dirty="0">
              <a:solidFill>
                <a:schemeClr val="accent1"/>
              </a:solidFill>
              <a:latin typeface="Roboto" panose="02000000000000000000" pitchFamily="2" charset="0"/>
              <a:ea typeface="Roboto" panose="02000000000000000000" pitchFamily="2" charset="0"/>
              <a:cs typeface="Roboto" panose="02000000000000000000" pitchFamily="2" charset="0"/>
            </a:endParaRPr>
          </a:p>
        </p:txBody>
      </p:sp>
      <p:pic>
        <p:nvPicPr>
          <p:cNvPr id="3" name="Afbeelding 2">
            <a:extLst>
              <a:ext uri="{FF2B5EF4-FFF2-40B4-BE49-F238E27FC236}">
                <a16:creationId xmlns:a16="http://schemas.microsoft.com/office/drawing/2014/main" id="{C19DDC62-E035-1057-16DE-7B21D11DF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5102" y="432082"/>
            <a:ext cx="2929018" cy="792534"/>
          </a:xfrm>
          <a:prstGeom prst="rect">
            <a:avLst/>
          </a:prstGeom>
        </p:spPr>
      </p:pic>
    </p:spTree>
    <p:extLst>
      <p:ext uri="{BB962C8B-B14F-4D97-AF65-F5344CB8AC3E}">
        <p14:creationId xmlns:p14="http://schemas.microsoft.com/office/powerpoint/2010/main" val="3001967989"/>
      </p:ext>
    </p:extLst>
  </p:cSld>
  <p:clrMapOvr>
    <a:masterClrMapping/>
  </p:clrMapOvr>
  <p:transition spd="slow">
    <p:push dir="u"/>
  </p:transition>
</p:sld>
</file>

<file path=ppt/theme/theme1.xml><?xml version="1.0" encoding="utf-8"?>
<a:theme xmlns:a="http://schemas.openxmlformats.org/drawingml/2006/main" name="Presentatie OnzeAuto">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OnzeAuto standaard presentatie" id="{5503BF98-67A1-4142-BAC6-4838B514351B}" vid="{E12D1EF9-AA3C-2F48-8CB0-E550F4D1D4BC}"/>
    </a:ext>
  </a:extLst>
</a:theme>
</file>

<file path=ppt/theme/theme2.xml><?xml version="1.0" encoding="utf-8"?>
<a:theme xmlns:a="http://schemas.openxmlformats.org/drawingml/2006/main" name="1_Presentatie OnzeAuto">
  <a:themeElements>
    <a:clrScheme name="OnzeAuto OFFICE intern">
      <a:dk1>
        <a:srgbClr val="5D5D5D"/>
      </a:dk1>
      <a:lt1>
        <a:sysClr val="window" lastClr="FFFFFF"/>
      </a:lt1>
      <a:dk2>
        <a:srgbClr val="808080"/>
      </a:dk2>
      <a:lt2>
        <a:srgbClr val="E7E6E6"/>
      </a:lt2>
      <a:accent1>
        <a:srgbClr val="3E9162"/>
      </a:accent1>
      <a:accent2>
        <a:srgbClr val="0E6132"/>
      </a:accent2>
      <a:accent3>
        <a:srgbClr val="F0B326"/>
      </a:accent3>
      <a:accent4>
        <a:srgbClr val="5D5D5D"/>
      </a:accent4>
      <a:accent5>
        <a:srgbClr val="ECF4F0"/>
      </a:accent5>
      <a:accent6>
        <a:srgbClr val="65CB95"/>
      </a:accent6>
      <a:hlink>
        <a:srgbClr val="0563C1"/>
      </a:hlink>
      <a:folHlink>
        <a:srgbClr val="954F7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OnzeAuto standaard presentatie" id="{5503BF98-67A1-4142-BAC6-4838B514351B}" vid="{E12D1EF9-AA3C-2F48-8CB0-E550F4D1D4BC}"/>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9ca80e-dd03-45f5-b67d-d2dc0dbe2b50" xsi:nil="true"/>
    <lcf76f155ced4ddcb4097134ff3c332f xmlns="94c44877-f340-43a3-87f6-b745fa15ba9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A91C7EE46DA4469CE98E300ED41E39" ma:contentTypeVersion="16" ma:contentTypeDescription="Een nieuw document maken." ma:contentTypeScope="" ma:versionID="97b693f559bf7c34a55d11d7c464f8f3">
  <xsd:schema xmlns:xsd="http://www.w3.org/2001/XMLSchema" xmlns:xs="http://www.w3.org/2001/XMLSchema" xmlns:p="http://schemas.microsoft.com/office/2006/metadata/properties" xmlns:ns2="94c44877-f340-43a3-87f6-b745fa15ba9f" xmlns:ns3="ec9ca80e-dd03-45f5-b67d-d2dc0dbe2b50" targetNamespace="http://schemas.microsoft.com/office/2006/metadata/properties" ma:root="true" ma:fieldsID="2d21bc93faaada5f410940e7f04c1cd4" ns2:_="" ns3:_="">
    <xsd:import namespace="94c44877-f340-43a3-87f6-b745fa15ba9f"/>
    <xsd:import namespace="ec9ca80e-dd03-45f5-b67d-d2dc0dbe2b5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44877-f340-43a3-87f6-b745fa15b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161dd5d4-b191-4697-953a-fe99e45deb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c9ca80e-dd03-45f5-b67d-d2dc0dbe2b50"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ea8fbaec-bf63-4795-bf83-b4c69ee4ed57}" ma:internalName="TaxCatchAll" ma:showField="CatchAllData" ma:web="ec9ca80e-dd03-45f5-b67d-d2dc0dbe2b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E7191F-8ECE-4A6E-8EC3-3570A5E2870D}">
  <ds:schemaRefs>
    <ds:schemaRef ds:uri="http://schemas.microsoft.com/sharepoint/v3/contenttype/forms"/>
  </ds:schemaRefs>
</ds:datastoreItem>
</file>

<file path=customXml/itemProps2.xml><?xml version="1.0" encoding="utf-8"?>
<ds:datastoreItem xmlns:ds="http://schemas.openxmlformats.org/officeDocument/2006/customXml" ds:itemID="{EDED7D98-2C56-429C-ACDE-BCE1343A9851}">
  <ds:schemaRefs>
    <ds:schemaRef ds:uri="http://purl.org/dc/elements/1.1/"/>
    <ds:schemaRef ds:uri="http://purl.org/dc/dcmitype/"/>
    <ds:schemaRef ds:uri="http://schemas.microsoft.com/office/2006/documentManagement/types"/>
    <ds:schemaRef ds:uri="ec9ca80e-dd03-45f5-b67d-d2dc0dbe2b50"/>
    <ds:schemaRef ds:uri="http://www.w3.org/XML/1998/namespace"/>
    <ds:schemaRef ds:uri="bc3d9b6f-2476-4367-be37-45ad3c831b68"/>
    <ds:schemaRef ds:uri="http://schemas.microsoft.com/office/2006/metadata/properties"/>
    <ds:schemaRef ds:uri="http://schemas.microsoft.com/office/infopath/2007/PartnerControls"/>
    <ds:schemaRef ds:uri="http://schemas.openxmlformats.org/package/2006/metadata/core-properties"/>
    <ds:schemaRef ds:uri="http://purl.org/dc/terms/"/>
    <ds:schemaRef ds:uri="94c44877-f340-43a3-87f6-b745fa15ba9f"/>
  </ds:schemaRefs>
</ds:datastoreItem>
</file>

<file path=customXml/itemProps3.xml><?xml version="1.0" encoding="utf-8"?>
<ds:datastoreItem xmlns:ds="http://schemas.openxmlformats.org/officeDocument/2006/customXml" ds:itemID="{B3F51DB7-663F-4465-971B-617BDFC85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44877-f340-43a3-87f6-b745fa15ba9f"/>
    <ds:schemaRef ds:uri="ec9ca80e-dd03-45f5-b67d-d2dc0dbe2b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Presentatie OnzeAuto</Template>
  <TotalTime>1460</TotalTime>
  <Words>537</Words>
  <Application>Microsoft Office PowerPoint</Application>
  <PresentationFormat>Aangepast</PresentationFormat>
  <Paragraphs>91</Paragraphs>
  <Slides>12</Slides>
  <Notes>12</Notes>
  <HiddenSlides>1</HiddenSlides>
  <MMClips>0</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12</vt:i4>
      </vt:variant>
    </vt:vector>
  </HeadingPairs>
  <TitlesOfParts>
    <vt:vector size="23" baseType="lpstr">
      <vt:lpstr>Platform Medium</vt:lpstr>
      <vt:lpstr>Calibri Light</vt:lpstr>
      <vt:lpstr>Wingdings</vt:lpstr>
      <vt:lpstr>Roboto</vt:lpstr>
      <vt:lpstr>Platform Bold</vt:lpstr>
      <vt:lpstr>Calibri</vt:lpstr>
      <vt:lpstr>Arial</vt:lpstr>
      <vt:lpstr>Tahoma</vt:lpstr>
      <vt:lpstr>Rockwell</vt:lpstr>
      <vt:lpstr>Presentatie OnzeAuto</vt:lpstr>
      <vt:lpstr>1_Presentatie OnzeAuto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Sanne Overbeek</dc:creator>
  <cp:lastModifiedBy>Gebruiker</cp:lastModifiedBy>
  <cp:revision>39</cp:revision>
  <dcterms:created xsi:type="dcterms:W3CDTF">2022-04-25T08:41:01Z</dcterms:created>
  <dcterms:modified xsi:type="dcterms:W3CDTF">2026-05-21T13:08:18Z</dcterms:modified>
  <dc:identifier>DAE9TQQawmQ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0x010100F1A91C7EE46DA4469CE98E300ED41E39</vt:lpwstr>
  </property>
  <property fmtid="{D5CDD505-2E9C-101B-9397-08002B2CF9AE}" pid="3" name="MediaServiceImageTags">
    <vt:lpwstr/>
  </property>
</Properties>
</file>